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12.xml" ContentType="application/vnd.openxmlformats-officedocument.presentationml.slide+xml"/>
  <Override PartName="/ppt/slides/slide7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7.xml" ContentType="application/inkml+xml"/>
  <Override PartName="/ppt/theme/theme2.xml" ContentType="application/vnd.openxmlformats-officedocument.theme+xml"/>
  <Override PartName="/ppt/theme/theme1.xml" ContentType="application/vnd.openxmlformats-officedocument.theme+xml"/>
  <Override PartName="/ppt/ink/ink1.xml" ContentType="application/inkml+xml"/>
  <Override PartName="/ppt/ink/ink6.xml" ContentType="application/inkml+xml"/>
  <Override PartName="/ppt/ink/ink5.xml" ContentType="application/inkml+xml"/>
  <Override PartName="/ppt/ink/ink4.xml" ContentType="application/inkml+xml"/>
  <Override PartName="/ppt/ink/ink3.xml" ContentType="application/inkml+xml"/>
  <Override PartName="/ppt/ink/ink2.xml" ContentType="application/inkml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notesMasterIdLst>
    <p:notesMasterId r:id="rId14"/>
  </p:notesMasterIdLst>
  <p:sldIdLst>
    <p:sldId id="256" r:id="rId2"/>
    <p:sldId id="315" r:id="rId3"/>
    <p:sldId id="316" r:id="rId4"/>
    <p:sldId id="317" r:id="rId5"/>
    <p:sldId id="318" r:id="rId6"/>
    <p:sldId id="320" r:id="rId7"/>
    <p:sldId id="321" r:id="rId8"/>
    <p:sldId id="327" r:id="rId9"/>
    <p:sldId id="328" r:id="rId10"/>
    <p:sldId id="323" r:id="rId11"/>
    <p:sldId id="329" r:id="rId12"/>
    <p:sldId id="324" r:id="rId13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36" autoAdjust="0"/>
    <p:restoredTop sz="94660"/>
  </p:normalViewPr>
  <p:slideViewPr>
    <p:cSldViewPr>
      <p:cViewPr>
        <p:scale>
          <a:sx n="75" d="100"/>
          <a:sy n="75" d="100"/>
        </p:scale>
        <p:origin x="-408" y="-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</inkml:channelProperties>
      </inkml:inkSource>
      <inkml:timestamp xml:id="ts0" timeString="2023-01-19T09:07:44.78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12503 7129 80,'-3'-10'218,"3"10"-25,0 0-17,0 0-15,0 0-15,0 0-11,0 0-7,0 0-14,0 0-12,0 0-4,0 0-5,0 0-3,0 0-3,0 0 1,0 0-1,13-1-2,-13 1-2,8-1-6,-8 1-4,8 0-3,-8 0 4,6 0-10,-6 0-6,0 0-6,10 0-5,-10 0-4,5 1-1,-5-1 1,8 1 0,-8-1-2,8 1-4,-2-1 1,0 0-1,5 3-5,-5-2 0,4-1-1,-1 1 0,1 1-4,3-1 1,1 1 3,0 0-3,4 0-2,0 0-2,-5 0-3,6-1-2,-1 0-1,0 2-2,1 1 1,0-2-2,0 1-2,-2-1-3,3 1-1,1 0-2,-3 1 0,1-2 0,-1-1-2,0 4 1,1-4 0,-1 3 4,-4-3-7,1 2 0,0-2 2,3 1-4,0 2 5,0-2-3,0 0 4,-5 1 4,1 1-4,-1-2 13,1-1-4,-1 0-2,2-1 1,-4 1-2,1 1 5,3 0-8,-2-1 4,6 0 1,-9 0-5,4-1 5,-1 3-2,1-3-3,-1 1 1,0-2-2,1 2-1,-5-2 0,3 2-1,1-2-6,0 1 3,1 1 7,-2-1-9,2 2 0,-3 0 3,3-2-1,-3 1 0,1 0-1,2-1 2,3 0-4,-3 0 4,-1 0-4,2 0 1,3 0 1,1 0-1,-6 0-1,6 0-2,-6 0-1,5 1 2,-4 1 0,1-1 1,-1-1-4,0 1 5,-1-1-2,1-1 0,0 2 2,-2-1 0,3-1-1,3 1 11,-1 0-15,-3 0 2,2 1-1,2-1-4,-1 0 9,3-1-3,-2 1 1,4-4-3,-3 5 2,-1-1 0,4 0 0,-3 3-2,-3-3 0,2 4 1,-1-2 1,1-1 2,-5 2-3,3-2 1,0-1 0,1 2 2,1-1 0,0 0-2,0-1-2,0 2 2,1-2 13,-2 0-14,3 2-3,1-4 1,-1 2 3,1 0 1,0 0 0,-4 0-3,3 0 6,2-2-2,-4 4-4,5-2 3,-4-2 0,2 4-3,-2-2-1,1 0 4,-1 0 2,3-2-1,-3 2-6,3-1 0,6-1 19,-7 2-8,8-1 15,-1 1-12,1-3 2,2 2-3,-3 0 4,4-2 6,-2 0-12,-3 3-1,2 0-3,0 0 16,-1 1-13,-6-1-3,2-1-3,3 4 4,-6-2-2,7-1 2,-7 2-1,1-1 0,-4 0-2,4 1-1,-2-2-3,0 1 3,2 1 2,0-1 0,-1 0 3,7-1 7,0 0-13,-6 0 4,-1 0 0,8 4-2,0-4-5,-2 0 4,1 1 0,-7 0-5,8 0 8,-1-1-2,-9 0-4,3 0 7,1 2-5,3 0 2,-3-2 1,-1 0 0,1 1-1,5 1 2,0-4 3,2 2 0,-1 0-5,-2-1 0,0 4 2,9-3-6,-4 0 8,-2 1 0,1 0-5,-6-1 4,5 1-7,-2 0 3,0-1 3,-5 3 0,4-2-5,-9 1 7,5-1-2,-1-1 0,8 2-2,-9-1 5,2-1 3,6 0-7,1 0 1,2 0 1,-2 1 4,2 0-8,0 1 5,-1-2-1,-3 1-1,1 1 11,-7 0-16,-3-1 0,4 0 2,-1 1 0,-1 0-2,0 1 6,2-2 0,-4 0-2,-1 1-6,1-1 6,1-1-4,-3 0 5,2 0-2,1 0 0,-2 0 2,4-1 2,6-2 3,1 3-1,-2-1 10,0 0-4,-5 1 1,5 1-8,-6-1 5,1-1-2,-1 2-6,-4 0 7,-3 0-3,0-2-2,-3 2 1,1-1 14,-4 0-22,-1 0 5,1-1-1,2 1 1,-1 0-6,1 0 4,-2-1-6,2 2 7,3-1-3,0-1 12,-1 1-11,1 0 3,5 0-3,0 0 5,1 1 0,-1 0-6,3 2 1,-2-1 3,0 0-9,3-1 5,-4 1-1,0 0-1,1 0 3,-3-1 1,3 1 1,3-1-6,-4 0 3,1 2 1,-1 0-2,4-2-1,0 1 5,1-1-3,4 2 6,3-3-10,-2 2 6,3 0 4,2-2-8,2 3 12,-2-2-3,-3 2 0,1-2 1,1 0-3,-4 1 1,-1 1-1,0-1-2,1 1 0,-5-1-6,-3 0 20,0 0-11,1 0-7,-2-1-4,2-1 6,-2 0 1,-2 0 1,5 0-5,6 0 0,-9 0 0,9 0 4,-9 0 4,11 0 3,-9 0 5,7 0 1,2 0-3,-4 0-7,-4 0 8,0 0 7,6 0 1,-6 0-3,-2 0 0,2 0 15,1 1-19,-2-1-6,7 0 7,0 0-4,1 1-2,-1 1 6,0-2-3,3-2-7,1 0 0,-1 1-2,-1-3 0,1 2 6,0-2 1,-2 2 8,-1-1 13,0 0 1,-1-3 0,2 2 3,-8 2 1,7-1 5,0 1 6,-9 1 4,-2-1-2,0-1 1,-2 0-1,0 2 3,-2-1-5,-3 0-4,-1 0-1,-1 1 2,-3 0-3,3 0-5,-2 1-2,-6 0-1,8-1-1,-8 1-9,5-1 2,-5 1-6,0 0-8,5-2-11,-5 2-24,0 0-41,0 0-46,0 0-59,0 0-58,0 0-78,0 0-115,0 0-277,-13 6-756,13-6 335</inkml:trace>
  <inkml:trace contextRef="#ctx0" brushRef="#br0" timeOffset="38511.9875">10412 8146 93,'0'0'192,"0"0"-7,0 0-6,-5-3-11,5 3-7,0 0-10,0 0-13,-2-3-5,2 3-17,0 0-9,0 0-12,5-8-11,-3 6-6,2-2-3,0-1-8,0 3-3,1-2-9,1 1-3,-2-1-2,-2 2-5,4-1 0,-6 3-7,3-3-4,-3 3-1,6-4-2,-6 4-3,2-2-3,-2 2-4,5-1 1,-5 1-3,8-3 7,-2 2-3,-1 0 6,3-2-1,1 2-1,0-1 1,1 1-4,-1-2 0,3 2-2,-3 1 1,0-1 5,1 1 0,-1-1 1,1 1 1,-2-1-4,3 1-3,-3-2-1,2 4-3,-1-2-3,2 0 2,1 1-1,-1-1 3,1-1-1,3 1-1,-2-2 0,1 1-2,4 0 0,1 0-3,-1 1 7,1 0-8,-1-2-2,1 1 1,-2 0-1,2 1 1,0 1-6,-2-2 2,2 1-2,-7 0 2,8-1 0,-7 1-6,1-1 6,-1 1-3,-1 0 1,1 0 1,6-3-4,-2 2 4,2-1-4,-7 2 2,8-3 1,-1 2-3,-1-1 9,1-2-9,-2 2 9,3-1-5,-2 1-5,-1-2 3,1 2-1,-5-1 2,6 1-7,-8 1 5,3 1-4,-5 0 1,4 0-2,-3 0 5,-1 0-1,3 0 7,-2 0-10,0 0 1,-1 1 2,5-1-2,-4 0 3,3 0 6,0 0-8,-1-1 1,1 2-2,-1-2 2,1 1 0,0 0-4,-2 0 4,3 0-2,-5 0-1,5 0 1,-1 0 1,-3 1-4,-1-1 9,4 0-4,-4 0-2,2 0 0,0-1 2,-1 2 1,1-2 2,2 1 3,-2 0 1,2-2-3,0 1 3,4-1 1,-4 2 1,4-1-3,0 0 3,2-2-3,-5 1-2,7 0 1,-2 2-1,-2-3-2,0 3-1,1 0 2,-2 0-3,-5 1 0,8-2 0,-6 4-1,0-3 3,0 0 0,4 1-4,-4 0 5,1-1-3,-1 0 2,1 0-1,4 4-1,2-4-2,-2 0 2,4 2-1,-2-1 0,0-1 1,4 1 3,-4 0-3,1-1 0,1 1 1,-2-1 5,0 0-9,1 2 2,-2-1-1,-1 0-1,-3-1 2,2 1 0,2-1 9,-6 0-1,2 0 5,-2-1 5,6 2-3,-2-3-3,-1 1 11,4 1-12,-4-3 0,3 2-1,-4 0 0,4 0 4,-6 0-6,4 0-2,2-1-2,-6 2-3,5-2 5,0 1 10,1 0-17,-6-1 2,1 2 3,0-1-7,5 1 18,-7-1-17,2-1 4,4 0 0,0 1 0,0 1-3,2-1-1,-1-1 15,2 0-12,0 0-4,-1 0 3,10 0 1,-9 2-4,2 0-2,-3-1 1,3 1 2,-2 1-1,3-1 2,4 2 0,-10-2 0,2 1-2,-2-1 5,4 0-1,-2 0-5,3 1 3,4 0 1,-8-1-3,4 1 0,-6 1 2,6-2-2,5 2 5,-9-2-4,2 0 2,-1 1 1,2-1-2,-3 1 3,1-1-4,-3 2-1,1 0 2,1-1-1,-7-1-4,-1 0 1,2 1 8,-1 2-6,0-2-1,0-1 6,-2 0-2,0-1 2,0 1 2,1-1-1,0 1-2,-1 0 0,3-3 0,-3 2 0,2 1 0,-2-2-4,4 1 1,-2 1 1,-1-1 0,1 1-2,-3-1 0,2 0 6,1 1 0,-2-2 1,3 2-6,-2-2-2,2 1 5,-2 1-8,2-1 14,1 1-10,-3 0 2,2-1 0,-1-2 2,2 3-2,0 0-1,-1 0-2,0 0 1,-2-1 1,1 0 5,-2 1-3,-1 0 0,1-2 0,-1 2-2,-3 0 3,-6 0-2,12 0 1,-6 0-4,-6 0 5,8 0-4,-8 0 3,0 0-1,8 0 0,-8 0-1,0 0 4,0 0 2,0 0-5,0 0-2,6 2 2,-6-2 4,0 0 1,0 0-28,0 0-29,0 0-34,0 0-66,0 0-84,0 0-323,-17 4-607,17-4 269</inkml:trace>
  <inkml:trace contextRef="#ctx0" brushRef="#br0" timeOffset="51911.9829">11202 11115 81,'-5'-1'126,"5"1"-10,0 0-4,0 0-16,-8-1-2,8 1-9,0 0-6,0 0-8,0 0-2,0 0-6,0 0 0,-10 1-1,10-1-7,0 0-4,0 0 2,0 0 0,0 0-2,0 0 2,0 0-1,0 0-6,0 0 0,0 0-4,0 0 1,0 0-6,0 0-2,0 0-3,0 0-8,0 0 4,0 0-5,18-6-1,-10 3-3,4 1-1,1 1-2,5-3 3,0 2 2,2 0-4,0-2 2,1 0-6,2 2 6,4-3 1,-5 3-6,7 0 3,-2-2-6,0 1 2,2 1 4,-2 2-8,1 0 1,-5 1-2,3-1 1,-3 0-5,4 0 3,-6 1 0,0-1-2,-1-1 3,3 2-3,0 2 0,-2-6 2,-1 3-4,3-1 1,-5 0-1,4 1 1,-1-1 0,-3-2 1,3 2-5,0-1 2,0 1 0,-2-2-1,0-1-2,2 3 3,-2 1 0,-1-1-1,0 0 2,1 1 0,-6 0-4,4 0 2,-2-1 5,-4 1 2,7 0-1,-4 0 3,0 0-1,-1-3 3,5 2 2,-5 0-1,6-4-2,-7 4 3,6 0 3,0-2-3,-1 1 0,-3 1 1,-1 0 1,1-1-6,2 2 1,-3-1-2,1-2 0,3 2-2,-6 1 2,2 0-1,1 0 2,-1-2 1,-1 2-2,5-1 0,-5 1-1,3-1-2,-2-1 3,1 2-4,0 0 3,3 0-2,-1 0 1,2-2 3,-5 2 0,6 0-1,-6-1-2,5 0 2,-1-2-2,2 3 0,-6-1 0,1 1-1,2 0-5,-2 0 3,0-1 1,2 1-4,-4 0 3,2 0-1,-1 0 1,5 0-1,-4 1 0,-1-2 0,0 1 1,1 0 0,0 0-3,1-1 2,-2 0-2,1 0 1,4 1 0,1 0 0,-5 0 0,5-2 8,-2 2 1,1 2-2,-7-2 2,2-2-11,1 2 0,5 2 3,-6-2-2,-1 0 0,2 1-1,-1 0 3,-1-1-4,0 1 2,0 0-1,1-1 1,0 1 0,-2-1 0,2 2-2,0-1 3,-3 0-1,2-1-1,-2 0 0,3 1-1,-4-2-3,5 2 9,-3-1-3,2 0 2,-1 0-1,0 0 1,2 0 1,-1 1-2,5-1 2,0 1 1,1 1-1,3-1-2,-4 2 2,1-2-4,-2 3 4,0-1-2,3-2 1,-2 1-4,-3-1-1,2 2 6,-4 0-3,4-3 1,-3 4-2,4-3 4,1 2-3,-2-3-3,2 1 4,0-1 0,-1 0-2,3 0 0,0 1 1,-1 0-1,-1 2-1,1-1-1,-2 1 2,1-3-5,-1 1 6,-4 1 1,3-1 2,-2 1-7,-2 0 1,1-2 1,-4 0 0,2 1 1,0 0 3,-1 2-6,0-3 2,-1 1 3,3-2 2,-1 1-2,0 0-3,0-3 2,-1 3 2,2-1-2,0 1 3,-3 0-1,3-1-1,-2 2-2,0-1 1,-4 1 0,5-1-1,-2 3-2,-3-2 2,4 0 3,-5 1-3,-1-2 2,3 1-3,-4 0 0,-4-1 2,10 1 0,-5 0-3,-5-1-2,5 1 3,-5-1 2,8 0 6,-8 0 4,0 0-1,7 0 4,-7 0 1,7 2 4,-3-1 0,-4-1 7,0 0-2,9 0 2,-9 0-2,6-1 1,-6 1 2,0 0-3,10-2 3,-10 2 0,7-1 3,-7 1 2,0 0-1,5-1-3,-5 1-2,0 0 4,5-1 0,-5 1-3,0 0 2,0 0-8,4-2 2,-4 2-3,0 0 3,0 0-1,3-3 2,-3 3-3,0 0-3,2-5-3,-2 5 1,0 0-4,0-5 0,0 5 0,0-3-3,0 3-5,-5-4 2,5 4-11,-4-6-16,-1 5-8,-3-3-18,1 2-18,-2 1-20,-3-1-22,-3 2-34,2 0-44,3 0-32,-3 3-264,2-1-520,4-2 230</inkml:trace>
  <inkml:trace contextRef="#ctx0" brushRef="#br0" timeOffset="73817.4844">6606 13193 123,'0'0'128,"0"0"-4,0 0-18,0 0-2,0 0 0,0 0-12,0 0-3,0 0-11,0 0-3,0 0-6,0 0-2,0 0-2,0 0-6,0 0-5,0 0 0,0 0-4,0 0-5,0 0-1,0 0-7,0 0 6,0 0-6,0 0-4,0 0-3,0 0-6,0 0 4,0 0-3,0 0-4,0 0-2,0 0-1,0 0-2,0 0-5,0 0 3,0 0 1,0 0 3,0 0-1,13 6 5,-13-6 1,7 0 0,-7 0 6,11-1-1,-6 1 0,3 0 1,-3-2 1,4 0-2,2 1 4,0 0 4,3 1-3,2-2-6,2 1-3,1-1 0,-1 1 0,1-1-4,-2 0-5,6 1-3,-4-1-2,2 3 1,-1-2-2,0 2-3,0-2-1,1 0 4,0 2-6,-2-2 1,1 1-2,2-2 2,0 4 1,-4-4-5,2 2 3,-2 2-1,1-2-2,-3 1 2,4-2 2,-6 2-3,0-1 1,-1 1-3,2-1 4,-2 1-2,1-1 2,-2 2-2,-2-2-2,3 1 3,-3 1-1,3 1 0,-4-1 0,-2-1-1,2-1 7,0 1 1,-1 0 3,1 1 0,2-2 1,-1 1 2,1-1 2,0 1 2,2-1-2,0 1-1,-2-1-4,5-1 3,0 1-4,-3-1 0,1 1 0,0 0-4,1 1 0,-4-1 1,0 0-2,2 0 1,-1 1-2,1-2-2,-1 2 1,0-1-1,0 0 0,-1-1 0,1 1 0,-2 0 1,2 0 1,2-1-1,-1 0 4,1-1-3,0 1 1,4 0-1,-1 1 2,-4-1-1,5 1-2,-2-1 0,-1 1-2,4 0 3,-6 0-1,-2 0 3,2 0-6,0-1 0,1 2 3,3-4-5,-4 6 6,-2-3 1,0 0 5,1 1-5,1-2 4,-2 1 2,2 0 1,1 0 1,4-1 1,-1-2-2,-1 1-1,3 2 0,-2 0-2,2 0-1,-1 0 0,-5-1-1,6 0 1,-6 2 0,1-1-1,-1 0 0,-3 1-2,3 1-2,-2-1 3,0-1 3,-1 0 6,1 2-8,-3-4-1,-2 5 1,3-3-1,-1 0 1,-3 1 2,9 0-1,-1-1 0,-2 0 9,5 0-9,-2 0-2,5 0 2,0 1 1,-2 2-1,2-3 1,-2 1 8,0-1-10,1 0-6,0 1 6,0-1-1,-1 1 1,-3-1-5,3 1 4,-2 0-3,-3-1 1,6 2 5,-4-4 7,0 2 0,1 0 1,2-1 0,0 1 0,3-1-1,2 0-2,-4 0-4,1 0 0,2-1-1,-1 0 3,-1 0-2,-1 1-2,0 1-2,1-3 2,-6 3-4,1-2 1,0 2 3,-1-1-4,2-1 1,-2 1-3,1 0 0,-1 0 0,-3-1 3,-1 2 1,4-2-6,-2 0 3,1 2 0,-1-1 2,3 1 4,-1-3-1,1 1 0,-2 1 0,4-1 2,-3 1-2,6 0 2,-2-2-3,1 1 0,0 1-2,-2 1-1,-2-2-2,4-3 4,-5 5-4,1 0-3,0-1 4,-1 0-3,-2 0 3,1 1-3,2 0 3,-4 1-1,-1 0-1,4-1 1,-3 1-2,-2-1 0,2 3 2,-2-1 0,2-1 1,0 1-1,3 0-2,-3-1 2,3-1 1,-3 2 1,3-1-6,-2 0 1,1 1 3,3-1-2,-2 1-2,1-1 2,2 2 2,0-2-7,1 0 4,1 1 0,-7 0 2,3 0-3,0-1 5,1 0 0,-2 3-1,3-3-5,-4 2 7,2-2-2,1 1-2,1-1-3,-4 3 1,1-3 1,7 0-2,-7 2 2,1-2 0,1 1-1,2 1 2,-4-2 0,2 1 2,1 0 0,5-1-2,-1 1 0,-2-1-2,3 2 2,-5-1 0,5-1 3,-5 3 7,4-3-14,-4 2 5,-2-1-6,0 0 2,-1-1 0,0 1 1,1 1-1,-1-3 0,3 1 3,-3 1 3,1-2-5,-1 0 2,1 1-2,0-1 3,5 0-4,-1 0 3,2 0-2,0 0 4,-1 0-4,0-1 2,0-1-3,0 2 4,0 0-1,2-1-1,-2 1 3,0 0 1,-3 0 4,-2 0 1,4 0-3,-4 0 4,0 0-3,-1 0 7,4-2-1,1 2-1,-2-1 1,4 1 2,-2 0 6,5-3-3,-4 2-1,1 0 3,1 0-5,2 0-8,-2-1 6,8 1 12,-9 0-19,8-1 2,3 2 4,-3-2 1,-7 2-2,6 0-1,-6-1 0,2 0-8,-1 0 6,-2-1-1,2 1-4,-2 0 1,1-1 3,2 3 2,-1-1-4,7-1-1,-1 1 3,2-1-5,-3 1 0,-6 0-6,2 2 7,0-2 1,-2 0-5,0 1 5,0-1-8,-1 1 0,1 0 5,2-1-5,6 0 4,-1 0-3,-2 2 0,2-1 2,3-2-6,-2 1-3,0-2 0,3 1 2,-1 1-4,1-1 7,0 1-1,1-1-2,2 1 7,-1-1-5,3 1 2,-1-3-1,0 2 0,1 0 1,-1-1 3,-1 2 2,-1 0 2,0-2-1,-2 2 1,0-1 1,0 0 15,0 1-14,-1-3 4,-2 3-1,-5-1-1,3 0 2,-5-1-2,-4 1-4,1-2 3,-2 1-5,2 1 3,-4-3 3,-1 0 1,0 2-3,1-2 5,-3 2-4,-1 0 6,2-2 3,-4 2-2,0-1-5,0 2 12,-1-2-14,-2 0 0,-2 2 2,6-1-2,-6 0-3,1-1 7,-5 3-4,7-1-4,-7 1 1,5 0-13,-5 0-7,4-2-11,-4 2-8,0 0-19,0 0-21,7-2-18,-7 2-34,0 0-41,0 0-47,0 0-52,8 0-210,-8 0-516,0 0 228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</inkml:channelProperties>
      </inkml:inkSource>
      <inkml:timestamp xml:id="ts0" timeString="2023-01-19T09:16:57.016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6343 11836 155,'0'0'166,"-5"0"-12,5 0-21,-4-8-9,1 7-12,3 1-14,-3-4-5,3 4-11,-2-3-10,2 3-3,0 0-1,-1-3-10,1 3-4,0-7-6,0 7 5,-4-5 3,4 5-4,0-3 8,0 3-2,0 0 2,-3-4 1,3 4-4,-2-4-3,2 4-4,-2-3-5,2 3-3,-5-5-5,2 3-3,-1 0 7,2-1 5,2 3-4,-10-4-3,6 2-2,4 2-3,-8-2-7,4 0 1,-1 0 3,0 1 1,5 1-4,-8-4 0,8 4-1,-6-2-3,1 0-4,5 2 1,-8-1-4,8 1-3,-8-1-1,8 1 3,-10-1-5,10 1 1,-8 0-4,8 0-2,-10 1 5,7 1-7,-4 0 3,2 0-1,-3 1 0,2-1-1,-3 0 0,1 1-2,2 0 3,-2 1 0,3-1 0,-4-1-3,0 1-4,3 1-1,-1-2-1,-3 2-2,1 0 4,0-1-2,2 0 5,-1 0-4,1 2 5,0-2-3,-1 0 2,2 1-1,-2-1 2,3 2-3,-2-2 2,-1 1 2,0 1 4,0 0-5,3-1-2,-5 0 5,1 2-3,1-1 0,-2-1-2,4 2 0,-2-3 1,3 3 1,-4-1-1,1-1-2,2 2 2,-2-2 2,-1 3 2,-1-3 1,1 2-2,3 2 2,-6-1 1,5-2 3,-2 2-7,0-1 3,-1-1-2,-1 2 2,3 0-2,-2 0 2,3-2-3,-2 2-1,0 2 3,-1-3-4,2 0 3,0 1-2,0 0-3,2-1 5,1 0 0,1 1-4,-4-1 3,2 3 0,-1 0 0,4-2 3,-3 2 2,0-1-2,1 2 0,1-3-1,-2 2 2,1 3 3,1-4-3,-1 3-4,1-3 2,-1 3 0,3-2 9,-2 1-1,1-1 1,1 1 5,-1 1-5,2 0 0,-1 0-6,0-3 1,1 2 2,-2-1-3,3-2 0,-1 4 1,2 3 1,0-6 6,-1 3-1,3-1-1,-3 1 10,2 1-18,-2-1 1,3 1 3,0 0 3,-1 0-1,2 1 5,-1-1-6,-1-1-3,3 1 2,-1 0-3,1 2 0,-1 0 0,1-4 4,1 2-2,2 3 1,-4-3-1,2-1 13,-2-1-10,5 1-5,-4 0 3,3 0-1,-3 1 5,4 0-5,0-3 5,-4 2-2,4-4-4,-4 6 0,3-4 2,1 1 1,1-2 1,0 2 1,0-2-6,-2 2-3,0-3 4,3 0 1,-2 1-3,-1-1-3,2 1 4,0-1 5,-1 1-6,2-3-4,-1 1 3,0 2 0,-2-1-4,3-3 3,-1 2 4,1 1 6,0-3 0,1 0-2,0 1 0,-1 0 0,0-1-5,0 1 1,1-1 10,1-1-8,1 2 3,3 1-1,-1-1 0,0 0-9,4-1 7,-5 1-3,-1-2 0,4 1 1,-5-2 0,6 2 0,-6 0-2,2-2 6,1 2 0,-2-2-1,-2 0 4,3-1-4,-1 1 5,2 0-5,-2 0 0,3-2 3,-2 0-4,-2 0 3,1 1-1,0-1-3,0 1 3,-1-2-7,1 0 1,-1 1 2,0-2 0,2 2-3,-4-2 3,2 2-4,0-1-2,-3 1 5,4-3-5,-1 0-6,-3 1 15,3-1-7,0 0 3,1 0-1,-1-1-3,1 1 14,1-3-20,-1 2 4,-2 0 3,0-1 2,4 0 6,-5 1-10,1-1 2,-1 1 1,-2-1-3,3 0-4,-1 1 4,-3-1 4,2-3-7,-1 4 2,0-2-1,1-2-3,-1 4 4,-1-3 3,2 0 1,-1 0-7,0 0 3,0-2 3,0 2-2,-2-3 10,2 2-8,-3-2-4,2 3-7,0-1 9,-3-1-1,0 0 2,3-1-1,-3 0 2,0 2 8,-1-2 12,1 3 0,-3-4-1,0 1-1,2-2-9,-3 2 3,5-2 5,-4 2-8,2-2-5,-2 1 5,-1 0-9,2 0 5,-2 0 5,1 1-3,0 0-4,-1 1-2,2-2-8,-3 3 11,1-2-9,2 2 10,-1-2-7,-2 0 1,0 3 3,0-4-7,0 1 3,-2 1 3,-1 0-3,2 0-6,1-2 3,0 2 3,-3 1 0,3-1-2,-1 3-3,1-5 2,0 4 6,-4-4-9,4 4-8,-1-1 17,1 3-8,-3-4 8,2 1-11,-1-1 5,-1 1-4,0 1 6,2-1-4,-1 3 4,-2-5 3,0 4 0,2 0-1,-2-1-7,1 1 3,0 0 0,0 0 5,0-3-12,-1 6 9,-1-4-3,1 1 2,1 1-4,-1 0 3,1-2 2,-1 2 1,2-1 1,-1 1-2,-3 0-2,4 1 2,-3 0 2,2-1-5,0 1-1,2 1 0,-3 1 4,3-2 1,-3-1 1,0 0-9,-1 2 6,2-1 2,1 1-1,-2-1 3,0 0-4,1 1-2,1 0-2,-2-1 7,0 0-5,2 0-10,-3 1 11,2-1-3,-2 2-1,4-2 4,-3 0 1,0 2 0,0-1-7,3-1 10,-4 3 3,1-1-6,0-1 3,0-1-3,0 2-3,2-2 2,-2 2 11,0 0-8,-1-1-5,1 0 3,0 0-1,1-1 6,0 2-2,-1-1 1,-1 2-4,1-5-3,-2 3 15,-2-1-15,3 1 3,-3-1-1,2-1 6,-3 0-3,-1 0 0,1 1 0,-3-2-6,3 1-6,2 0 4,-4-2 10,0 2-2,2-1-9,-2 0 2,2 1 5,-3 0 2,2 0 0,-2 0-8,2 1 1,0 0 0,1-1 10,-3 1-2,1 0-18,-2 0 9,-2 0-1,2 2-7,-3 1 3,-1-2-17,3 0-15,-5 3-14,-3-1-15,-5 2-16,-1 1-18,1 2-31,0-2-28,-2 4-29,7-3-32,2-2-41,2 3-55,-4-1-190,3 2-551,6-3 244</inkml:trace>
  <inkml:trace contextRef="#ctx0" brushRef="#br0" timeOffset="1166.184">6127 12286 39,'0'-5'183,"0"1"-17,0-1-12,0 2-12,0 3 2,0-9-9,0 6-1,0-2-13,0 0-6,0 5-6,-2-8-8,-1 3-11,0 0-7,2 1 3,-2 1-4,2-2-7,-3 0-4,3 0-7,-3 1-4,-1-1 7,1 1-5,1 2-4,-1-3-8,-1 3-5,1-2 0,-1 2-4,-2-3-3,7 5-2,-9-1-5,4 1-3,5 0 5,-11-1-10,4 1-1,7 0-2,-11 2 0,4 3-4,1-2 0,-3 0-1,4-1-6,-3 2 3,2 1-2,0-1-2,-2 3-1,0 1 1,3-2-2,-4 1 1,4 1-2,1 3 4,-1-1-2,1 1-3,-1-2 3,1 2-1,-3 0-2,5-3 3,1 4-2,-3-2-1,4 2-1,-1-4-3,1 2 2,0-3 1,0 2-1,1-2 2,-1-2-1,4 3 6,-4-2-3,1 1-2,1-1 2,4 0-1,-5 0-2,4-1 1,-1 1 1,1-3-5,2 1 1,-3 1 5,2 0-5,-1-3 5,0 2-6,4-1 1,-2 0 1,-1-1-1,0-1 1,-1 1 0,2-1-1,-1-1 0,-6 0 0,15-3 4,-9 3-1,-1-3 0,1 1 1,2-1-2,-3-1 1,4 0 3,-1-2 2,0-1 1,0 2 1,1-4-3,1 2 6,-1 0-2,-1-3-3,1 2-1,1 0 0,-5 0-1,4-1 1,-1 0-1,1-1 0,-3 1-1,-2 1 0,4-1 1,-4 4 3,0-3-1,-1 1-1,2-1 4,-2 1-4,1-2 4,0 0 0,-2 4-3,1 1 5,-3 0 1,0-1-1,6 0 1,-5 2-2,-1 3 2,1-6-1,1 3 3,-2 3 3,0-4-7,0 4-1,0 0 1,1-4-3,-1 4-2,0 0 3,0 0-4,0 0 3,1-3 1,-1 3-8,0 0 0,0 0-3,0 0-2,0 0 6,0 0-2,2 12 0,-1-5-1,0 0 1,0 0-2,1 0-1,-1 3 2,0 2-1,2-3 3,-2 2 3,2 0-4,-1-1 1,1 4-2,2-2 1,-1-1 3,2 0 3,-1-1-1,3 1 2,-1-1 0,1-3-2,-1 2 2,2 0-1,-1-2 0,1 1-1,-1-1 0,1-4 1,0 1-5,0-1 1,0-3 2,1 4-1,2-4 1,-1 0-4,1 0-6,-2-4-12,3 2-16,-4 1-15,2-3-23,-4 2-24,0 0-26,1-3-17,-3 2-20,0-1-34,-2 2-50,-3 2-185,1-4-460,-1 4 203</inkml:trace>
  <inkml:trace contextRef="#ctx0" brushRef="#br0" timeOffset="2650.6263">4863 12357 181,'0'0'181,"0"0"-17,0 0-13,0 0-9,0 0-12,-6-2-7,6 2-15,0 0-2,0 0-9,0 0-12,0 0-6,0 0-2,16 5-5,-16-5-5,12 2 0,-2 0-2,4-1-5,-2 0-3,7 1 3,-1 2-9,3-3 1,7 2-5,1-3-1,0 0-4,-1 1 1,4 0-2,0-1-3,0 0-3,1 1-5,3-1-2,-4 0-1,-1 0-3,-2 0-3,-1 0 0,-6 0-4,-2 1-2,-2 1-4,-5-2 1,2 0 1,-3 0-2,-1 0-2,-3-2 0,-2 4-1,2-2-1,-4 1 1,-4-1-4,10 1 10,-10-1-5,8 0-3,-8 0 1,0 0-1,6 1 0,-6-1 4,0 0 0,0 0 1,0 0-4,0 0 2,4-3-4,-4 3-1,0 0-1,0 0 5,0 0-5,0 0-3,-9-7 0,9 7-5,-5-4 0,4 0 0,1 4 4,-3-5-5,-1 2 0,-1-2-3,4 0-4,-3-2 4,-1 6-2,2-7 2,-2 4 4,1-1-1,-1 2 1,0-3-1,1 1 6,-1 1-3,1 2 0,-1-6 2,1 2 0,-2 2 3,2 0 3,0 0 1,1 1 4,-1-1 2,1 2 3,1-1 4,2 3-3,-4-3 1,4 3 1,-3-4-5,3 4-3,0 0 3,-2-4-3,2 4 1,0 0-5,0 0 1,0 0 0,0 0 1,-6 9-1,6-4 0,-1-1-3,1-4-1,1 13 1,-1-5 2,2 4 5,3-1-1,-5 0 0,2 2-2,1-3 4,0 1 2,-1 0-3,1 0 0,-1 0 1,2-3 5,-3 2-6,2-2-12,-2 0 4,1-2 0,0-1-3,-2 0-2,3-1 3,-1 1 1,-2-3 1,0-2 1,4 5 4,-4-3 2,0-2 3,0 0 5,0 0 0,3 3 1,-3-3-6,0 0 14,3-11-10,-3 6-4,3-4-1,-2 1 1,2-4-2,-2 2-2,-1-4 1,1-3-2,-1-2-1,4 1-1,-8 0 2,4 3-2,4 2-2,-4-2-3,-4 3 2,8 2 5,-8-2-5,3 1-2,1 4 0,0 0 5,0 1-5,0 0 5,-1 0-6,1 1 2,-3 1-1,3 0-2,0 4 5,0-6-5,0 6 1,-1-4 0,1 4-1,0-6 1,0 6-1,0 0-2,1-3 1,-1 3 1,0 0-2,0 0 1,0 0 4,14 12-7,-13-8 7,6-1-7,-3 4 3,1 1 0,4 0 2,0 0 1,-3 2-3,3-2 3,-1 2 0,2-2 1,-2 1-1,-1-1-2,2-1 1,-2 3 3,0-2-6,2-2 3,-1 2 1,-3 0 1,0-3-2,3 2 9,-3-2-10,-1-2-1,0 3 1,-1-2-1,0 2 1,0-3 2,-1 2-1,1-1 3,-1 0 1,2-1-5,-4 1 1,0-4 5,0 4-2,0 1 0,0 0 2,-2 1 0,-1-3 6,2 3 7,-2-1-8,-1 0 3,-1 1-5,-4-1 5,3 2-1,-4-1-5,0 4 3,-2-5-3,2 1-13,-6 1-13,1 0-23,1 2-27,5-6-37,-4 4-40,7-2-55,-3-1-79,1-3-165,3 0-480,5-1 212</inkml:trace>
  <inkml:trace contextRef="#ctx0" brushRef="#br0" timeOffset="6534.6127">6237 11787 76,'-1'-3'145,"-1"-1"-7,2 4-13,-1-6-13,-2 4-3,2-2-7,1 4-8,-1-4-8,-5 0-4,6 4 3,0-5-2,-3 1-1,3 4-8,-2-5-1,-1 1-11,2 0-2,-2 1-3,2-1 1,-2 1 1,3 3 9,-2-7-4,-1 3 3,0-1-7,0 1-6,-1-1-8,0 2-5,-1-3 7,1 1-3,-1 1 1,1-2-3,-6-1-6,5-1 0,-3 1-3,-1 1-3,0-3 8,3 1 8,-1-1-4,1 2-6,-3 0-5,2 0-2,0-1 4,1-2 2,1 4-1,0-1 2,1-1-3,-1-3-1,2 3-5,-1 0-2,0-1-2,2 2-1,0-1-2,1-1 1,-1 0-6,-1-1-1,3 0-2,3 2 1,-6-2-3,6 2 6,-2-2-10,-1 3 3,1-4-7,2 3 3,1-1 1,-1 0-4,1-2 1,1 1-1,4 1-1,-4-2 5,3 3-2,-3-3-5,2 4 3,1-4-4,0 1 4,3 2-3,1-3 3,1 1-1,0-1-2,-3 4 3,4-4-1,-3 3-3,0-2-1,0 4 6,3-4-3,-3 3-3,-1-3 2,0 4 1,0-1-1,0 1-2,1 1 2,-1 1 2,2-2-2,0 1-1,-3 0 8,4 0-9,-3 0 1,-1 2 1,4-1-1,-3-1 0,4 3-2,-5-1 4,4 1-4,0-2 2,-2 3 4,-1 0-3,2 0 1,-4 2-1,2-1 1,-2 0-2,-1 0 0,1 1 1,-3 0 2,1 2-1,3 0-4,-4-1 0,0 1 3,3 0 0,1 0 2,0 0-2,0 1-1,-4 0 1,1 1-1,2 0 0,1-1-1,-1 4 2,2-1 0,-5-1 0,4 1-4,0-1 7,-1 4-4,-1-3 1,-2 0-1,3 0 0,-3 1 0,2 2 0,-2-2 3,0 1-3,-1 0 0,2 1 3,-1 1-3,3-1 4,-4 0-1,1 0-4,1 2 4,-1-1 1,-1 2-3,5-1 5,-4 1-4,-4 0-2,5 0 3,-3 2-1,4-1 2,-3 3 2,-1-5 0,0 2-3,-2 5 3,2-3 1,-2 1 6,-1-2-5,4-1 1,-4 3-3,0-5 2,0 1 11,4 2-13,-7-2 2,2 3 0,1 0 1,0 0-3,0-4 2,-3 0 1,2 4-3,0 1 1,-3-3 0,4 1 2,-3-3 8,2 0-10,-1 0 2,-1 1-3,-1-3 1,3 0-3,-3-1 1,4-1 2,-2 1 0,2-2-4,-3-1-1,3 0 1,0-2-3,-3-1 5,3 4-1,0-4-2,0-3 1,0 6-1,-1-4 3,1-2 1,0 0-1,1 5-2,-1-5 1,0 0-6,0 0-3,-1 4-10,1-4-4,0 0-12,0 0-11,0 0-16,0 0-8,-2 5-14,2-5-14,0 0-1,0 0-19,0 0-10,0 0-23,0 0-18,0 0-16,0 0-188,-12-11-402,11 7 178</inkml:trace>
  <inkml:trace contextRef="#ctx0" brushRef="#br0" timeOffset="7074.3401">6646 11740 45,'0'-4'176,"0"4"-9,0-6-6,-1 2-21,1 4-16,0-5-14,0 5-7,0 0-13,-3-3-11,3 3-4,0 0-3,0 0-12,0 0-7,0 0-4,0 0-4,0 0-2,5 11-4,-3-7 2,-1 1 12,-1 1-6,1 1-6,-2 3 0,2-3 9,0 3-2,-1-2-7,0-1-1,1 4 0,1 0-6,3-3-1,-4 4 0,3-6-8,-3 3-1,2-3 0,-1 0-4,0-2 1,0 3 4,0-1 2,0-3 0,1 1-4,1-1-5,1 1 4,-2-3 4,3 1-1,0-2 1,0 2-3,2-2-3,0-1 1,-2 0-2,3-2-4,-1 2 0,3-2-2,2 1-2,-5 0 1,3-4-5,-2 3 0,1 0 0,-1 0 2,3-2-5,-2 2 6,-2-2-7,-2 3 3,2-2-2,2-1-1,-2-1 1,2 2-1,-3 3-1,1-4 3,-1 2-3,-2-2 2,-1 4-3,-1-1 2,-1 0 3,4-4 0,-2 3 6,-2 0 3,2-1 7,-4 0-1,1-1 1,-1 0 7,0 1-1,-1-1-4,1 1 0,-2-1 4,-1 2 6,0-2-3,1 0-1,-2 0-5,0 2-2,-1-2-4,-1 0 0,-1 2 0,2-3-6,-2 2 2,0-1-4,1 2 1,-3-2-5,-1 1-15,1 1 0,-3 0-11,1 1-13,-1 0-24,1 1-27,-2 0-14,0 2-27,-6-2-21,7 1-38,1 0-56,-4 0-135,3 0-404,1 1 179</inkml:trace>
  <inkml:trace contextRef="#ctx0" brushRef="#br0" timeOffset="7894.1838">6863 10890 39,'-2'-7'135,"-1"4"-8,3 3-12,-3-5-10,1 1-5,-2 1-4,4 3 12,-4-5-1,-3 2-15,4 1-10,-1-2-6,-1 1-11,0 1 2,1 0-2,-2 0 0,1 0-5,1-1-4,4 3-8,-9-1-3,2 1 0,7 0-6,-11 1-6,5 2 1,0-2-8,0 1-1,0 1-2,-2-1-3,2 3-6,0-1 6,0 0-6,1 3-3,1 0 3,-1-2-1,0 4-4,1-2-1,0 3 4,2-3-4,-1 5 7,2-3-4,1 1-2,0 1-2,0 1 2,0 0-5,0-1 4,4 0-1,-3-1 2,3 4-5,-2-5 4,4 2 4,-3 2-2,1-3-5,2-2 5,2 3-1,-1-1-1,3-2-2,-3-1 3,1 0 3,-1 2-4,-1-4 3,5-1-4,-3 0 3,1-1-6,1 1 3,-3-1 1,-1-3-3,3 1 4,1-1-4,-10 0 8,13-2 4,-7 0 4,5-2-2,-1-1-2,-1-1-1,-4 1 21,4-1-5,-1-2 1,-3-1 5,0-1 10,-1 2-2,3-3-7,-3 0 11,-1 0-8,-1-2-3,-2 0 5,0 0-1,0-4-1,-2 1 0,-1 0-11,-1 0-6,-1 0 3,0 2-4,0 3 2,-1-1-2,-2 3-2,-2-2-2,-1 3-3,1-1 1,-4 6-11,4-4-7,-5 1-13,6 3-29,-3 1-19,-2 0-29,6 1-30,-1 0-40,3 0-44,1 0-213,5 1-450,0 0 199</inkml:trace>
  <inkml:trace contextRef="#ctx0" brushRef="#br0" timeOffset="10380.167">6983 12453 132,'0'0'136,"0"0"-16,0 0-9,0 0-2,0 0-15,0 0-5,0 0-7,0 0-7,18-4-6,-13 3 2,-5 1 0,13 0-4,-3 0-3,2 0 6,-2 1-2,9-2 1,-1 1-7,1 1-1,3-1-3,0 1 2,5 2-8,2-3-4,2 1 1,2 0 1,3 1 1,-1-2 0,1 1-1,3-1-5,-2-1-3,18-1-1,-2 2 3,-14-1 0,13-6 2,-15 4-4,15-1-8,-15 3 0,1-1-4,-1 0-2,-3-1-2,2 2-3,-4-3 0,-3 0-4,-2 2-1,-6 1-3,-2-3 0,-3 2-2,2 0-1,-5 0-1,0-3 6,-4 3-7,-3 0 3,1 1-5,0-1 0,-7 2 4,8-1-1,-8 1 6,5-1-2,-5 1-2,6-1-2,-6 1 2,0 0 0,8 0-3,-8 0-1,2-2 0,-2 2-3,0 0-1,0 0 1,0 0-3,0 0 0,7-3 2,-7 3-2,0 0 2,0 0-4,0 0 2,0 0 0,0-4-3,0 4 0,0 0-1,0 0-2,-5-7-1,5 7 2,-3-4 0,0 0-5,-1 0-3,1-2 1,-2 2-2,1 0 3,2-1 1,-2-1 0,0 1 1,-2 0 0,-1 1-1,3-1 3,-1 1 1,0 0 0,1-1 0,-1 0-1,0 1 1,1-2-1,0 2 5,3 1 2,-3 1 3,0-3 1,3 2 3,1 3 0,-4-6 3,2 4-1,2 2 0,0 0-5,-4-2 3,4 2-3,-3-4 0,3 4-1,0 0-2,0 0-3,0 0 2,-3 11 9,3-8-9,0 5 1,0-3 0,0 7 1,2-3 13,-1 2-3,2 2 4,-2-1-4,4 1 2,-1 2 0,-3-2 3,3-1-5,0-1-8,-3 0-1,3 1 0,-1-3 3,-2 2-4,0-3-2,2 1 1,-2-3 3,-1 2-3,5-3 3,-5-2-1,0 2 0,3-1 2,-2-2 3,-1-2 4,0 4 3,0-4 1,1 3 1,-1-3 8,0 0-10,0 0-2,0 0-1,3-14-1,-3 8-1,0-4-6,-3 1 4,2-3-7,1 1 1,-4-2 0,4 1 3,-1-5 0,-3 4-2,3-3-2,-2 3 1,2 1-2,0 0 0,-2 2 0,2 0-2,1-1 1,-3 3 3,2-1-7,1 2 2,0 0 1,-3 0 1,3 2 2,-1-1-3,1 2 0,0-1 0,0 5 1,0-7-2,0 7 0,-1-3-1,2-1 2,-1 4 1,0-4-4,0 4 3,0-3-4,0 3 1,0 0-1,0 0 0,0 0-2,0 0 1,0 0 2,0 0 3,9 9-6,-5-4 3,1 1 1,3 1 1,-2 2 0,2-2 0,1 0 1,1 1-2,3 3-1,-2-2 0,-2-1 4,4 2 0,1 1-6,-5-3 4,2 0 0,2-1 2,-4 0-4,0 2 4,0-2-3,0 1 11,0-1-9,-1-3 1,-1 2 7,-2-2-10,-1-2 1,0 2-3,0-1 3,-3 0-1,3 0 3,-4-3 8,5 2-9,-1 0 3,-4-2-3,0 0 2,0 5-1,0-5 9,-4 3-9,4-3 3,-11 3 5,3 0-11,-1 0 3,-4 2 1,3-3-4,-3 3-12,-7-1-4,2 3-14,0-2-17,-1 2-27,2-2-18,-3 1-20,2 1-17,1 0-28,2 0-16,2-2-28,2 2-204,-1-2-441,-1-2 195</inkml:trace>
  <inkml:trace contextRef="#ctx0" brushRef="#br0" timeOffset="10846.623">7649 12588 111,'-3'-2'231,"3"2"-24,0 0-16,0 0-19,-4-4-15,2 2-16,2 2-21,0 0-1,0 0-10,0 0-9,-4 8-4,4-3-6,4 1-5,-8 1 5,8 1-6,-4 1-3,0 3-7,0-3 0,0 5 7,0-2-8,2 4 6,-2 0-11,3-3-5,-3 3-6,1-3-1,-1-1-5,3 0-3,-3-1-5,0 1-6,0-3-1,0-1-3,1-2-4,-2 3-4,1-3-3,1-1 3,-1 0-4,0 0-3,3-2 0,-3-3-1,1 5-4,-1-2-1,0-3-6,0 0-7,1 3-11,-1-3-11,0 0-18,0 0-26,3 3-31,-3-3-35,0 0-45,0 0-52,0 0-184,9-14-448,-5 7 199</inkml:trace>
  <inkml:trace contextRef="#ctx0" brushRef="#br0" timeOffset="12712.431">8645 11847 119,'-4'-2'113,"4"2"-2,-7-2-23,4-1 4,-2 1-8,5 2-4,-8-1-13,3 0 1,5 1-9,-12 1 9,6-2-7,-2 2 6,2 0-13,1 0-5,-2 0 4,-3 2 2,5 0-3,-3 1-10,3 0 10,-5-2-8,1 3-2,1-1-3,1 0 8,-1 0-9,-1-1-8,-1 3-1,2 1 5,1 1-2,1-4 1,-3 5-2,0-2-5,-1 1 1,3 0-1,-2-1-5,1 1 2,2 2-5,-2 0 8,3-2-2,-4 2-3,6-2-3,0 3-1,-4-2 3,5 0 2,0 1 0,-3 0 2,5 1-3,-4-1 8,1 0-2,0 1-1,-1 0-2,0 2-2,3-3 0,0 0-1,-2 0 6,2 2 1,-2 2 3,-1-3-1,4 2 0,0-2-7,-1 3 2,1-2 1,0-1 12,-1 0-4,1 0-3,-4 1 0,4-2 6,4 2-6,-3 0-3,-1-2-1,0 1-4,1 2 14,-1-3-11,3 0-4,-6-1 3,6 2-6,-2-1-1,-1-1 3,0 1 0,3-2-1,-3-1-6,1 3 5,-1 0-4,3 0-4,-1-3 1,-2 2 1,4 0-1,-4 0-1,4 0-4,-4 2 3,6-2-1,-2 0 1,0 0 0,-1 0 0,-1-2-4,1 3 9,1-2 1,-1 0 3,0 1-7,3-1 9,-2-2-1,0 0-2,0 1-2,0 4-1,1-6 1,1 3-1,-1-1-2,2 2-2,-1-2 1,2 1-3,0 0 2,0 0-4,0-1 0,-2 1 1,3-1-2,0 2 5,0-3-6,0 2 5,0-3-7,1 1 2,4 1 6,-5 0 3,3-2 2,-1 2 0,2 0-1,-2-4 0,6 4 2,-4-3-1,1 0-1,-1-2-1,-1 3-2,1 0-1,5-2-5,0 1 5,0 1 5,-5-1-2,2-2-2,-2 0 3,1 2-3,0-2-6,4 2 4,-3-3-2,-1 0 2,3 0-3,-2-1 2,3 3 4,-4-2-3,-1 0-3,-3-1 1,4 0 1,-1-1-1,1 1-1,-1 0 6,-3 0-7,4 0-1,-1 0 4,0-2-1,-2 2 0,1-2-3,2 1 0,-3-1-1,2-1 2,-1 3 12,-1-2-11,-3 0-1,2 0-3,1 0-3,-3 0 1,2-2 1,3 0 3,-3 2 0,3-3-1,-4-1 2,4 1-2,-3 3-1,-3 0 4,0-3 3,2 3 9,-2-4-6,-1 3 3,0-1 1,1 0-5,0-3-5,-1 4 5,0-2-3,1-2 3,-1 2 0,-1-1 3,1-1-8,-1 2 7,3-3-9,-2 0 2,-2 0 0,3 0-3,-1-1 5,0 0 0,-2-2-4,1 1 3,-1-2-4,0 1-4,-3 2 1,2-2 3,-2 2 0,2-2-4,-1 0 3,2 0 7,-3 0 5,-1 2-15,1-2-10,2 1 19,-6 2-7,6-2-1,-3-1-1,0 3 4,-4-4 0,5 4-3,-2-2-1,1 2 2,0-2 2,-1 1-10,-3-2 8,2 1 2,0 3-9,1 0 1,0-3 6,-2 1 2,-2-1-7,3 2 4,-4-3 1,2 2 1,0 0-3,1 2 1,-1-3-6,0 0 9,2 0-3,-1 1 4,-1-1-7,2 1 1,-2-1 1,0 2 0,0 0-6,2 0 10,-1 1-5,-2 0-5,1-3-2,-1 2 12,0 0-3,0 0 2,0 0-4,1 1 2,0 1-4,-1 1 6,0-2-7,1 0 3,-2 3 2,-2-3 0,5 2-1,-2 0-6,1-1 7,-3 1-3,0-2 1,1 2 12,0-2-10,2 3 1,0 0-2,-3-2 0,1 1-6,0-1 5,-1 1 4,5 0-5,-6-1-1,3 3 1,0-2-4,1-1 6,0 1 3,-1-1 0,-2 3-3,4-3-3,-3 1 16,0 1-13,1 2-4,0-4 10,-3 1-9,4 1 5,-3 1 0,2 0-8,-2-3 15,-1 1-11,0-1-1,0 1-4,2 2 4,-4-2 2,2 2-3,-1-3 1,-1 3-1,1-1 2,1 0-1,-1 0 2,3-1-2,-3 3-2,1-3 5,-1 2-3,3-1 1,-3 0 1,0-1-5,-2 2 5,0-2 2,2 0-1,-2 2-6,-1-2 4,1 1-3,-3 0 6,2-2-9,-4 1 1,2 0 0,-4 0-8,1-3-2,-1 3-1,4 2-5,-5-4 1,1 2-7,1 2 0,1 1-4,-3-1-4,5-1-4,-4 3-9,2 2-4,0-2-2,-3 2-12,6 3 0,-6-2-17,3 0-5,1 5-14,-3-1-5,4 0-10,1-1-6,2 3-14,1-2-1,2 2-25,-5 3-17,0 0-21,-2 0-169,2 0-403,2-1 178</inkml:trace>
  <inkml:trace contextRef="#ctx0" brushRef="#br0" timeOffset="13728.5824">8550 12114 180,'0'0'169,"0"0"-8,0-5-9,0 5-9,0 0-11,0 0-12,0-5-12,0 5-6,3-2-12,-3 2-5,0 0-15,0 0-9,0 0-1,0 0-3,0 0 0,0 0 18,0 0 0,6 13-8,-1-9-8,-5 0-6,5 8-1,-2-7 13,-2 5-2,3-2-4,0 5-6,-3-3 5,3 6-1,0 2 2,-1-7-7,-1 2-3,2 2-3,-1 0-1,-1-3-2,2 0-5,-1 0-3,0 1-5,1-2 2,-2 0-5,2-1-3,-1 0 0,-2-3-6,2-1 1,-1 0-1,-1 1 0,2-2-4,-2 0-2,1 1 1,-1-3-2,0 2-2,-1-2-1,0-3-1,3 3 4,-3-3-1,1 5 11,-1-5 3,0 0 5,0 0 3,0 0-3,0 0-1,0 0 4,0 0-9,5-11-2,-4 6 0,1 0-1,-1-5-4,-1 4-1,0-3 0,3-1-5,1-1 0,-2 0 3,0 3-7,1-4 3,0 2 1,-1 2 1,-1-1-7,3 2-2,-2 0 1,-1 2 1,1-1 3,1 1-4,1-1 0,-2-1-1,1 2 1,-1 1-2,2 0 4,0 0-2,1 0-3,-1-1-2,0 1 5,2 0 2,1 2-8,-1-1 2,0 1 1,3 0-2,3 1 2,-6 0 1,1 0-2,0-1-2,5 4 4,-6-1 1,3 0 8,3 1-15,-3 1 2,-1-1 3,1 1 0,0 1-3,0 1 2,3 1-4,-3-1 4,0 1-1,2-1 2,-4-1-1,0 1 1,2 2-1,0 0 1,0 0 8,-4 0-10,3-1-1,-2 4 2,-1-7 3,3 4-3,-3 3 0,-1-5-1,0 2 1,-3-2-1,4 1 2,-1-1 0,-4 1 0,3-2 1,-2 0 2,0 0-4,-2 2 7,1-2 0,-4 2-4,4-1 1,-4 0 11,-1-2-10,4 2 3,-7-3-2,3 3-1,-3-2 5,2-1-4,-4 2-1,-2-2 1,2 0 6,1 0-5,-2-2 0,-1 1-1,3-2-3,-5-1 0,0 2-1,3 2 4,-3-2-4,-3 2 2,1-2-3,1 2 1,-4-1-2,6-1-8,-2 1-3,2 0-10,-1 0-10,5 1-14,-2-1-20,4 0-20,-2-2-26,4 3-35,5-2-37,-7-1-41,7 1-235,0 0-496,0 0 220</inkml:trace>
  <inkml:trace contextRef="#ctx0" brushRef="#br0" timeOffset="17804.6218">9405 12420 2,'0'0'166,"0"0"-16,0 0-3,0 0-7,0 0-6,0 0-3,13 6-5,1-6 4,-1 1-5,6-1-2,-1 0-5,5-1-3,5 0 1,1-2-12,3-1-11,-1 0-4,1 0-4,1-1 0,-1 2-6,1-2-6,-1 2-4,0-2-8,0 1 3,0 2-6,1-3 0,1 4-7,-2-3-3,3 2-1,-3-2-2,-1-1-1,1 3-6,0-3-2,-3 3-2,0-1 7,0 2-9,-9-2 0,8 3-4,-6 0 5,1 0 4,-2 1-4,1-1-2,-1 1-1,-3-1-5,0 2-3,-1 2-3,0-3-2,-7 2 3,3-2-6,0 1-4,-3-2 0,-2 1 1,-2 2 1,2-3-4,-3 2 3,3-2-3,-8 0-3,9 1 2,-4 0-4,-1 2 4,-4-3-3,7 1-2,-7-1 1,7 2-1,-7-2 2,5 1 1,-5-1-1,0 0-2,5 1 1,-5-1 7,0 0-9,0 0 1,0 0 0,0 0 0,0-10-6,0 10-3,-7-7 1,5 2-1,-3 0-2,1 1 2,0-1 0,-1-4 1,0 3-3,0 3 0,-3-5 4,3 3-2,-4 0 0,3-3 3,-1 5 0,-3-3-2,2 0 6,3 1-3,-2-1-1,-1 0-1,0 3 4,3-1 0,0 0-5,1 1 3,-1 0 3,5 3 0,-5-3-1,1 1-1,4 2 3,-4-3-3,4 3 1,0 0-1,0 0 1,-5 7 1,1-2 6,2 5 10,-1-2-4,2 4-5,-1-1 5,0 2 4,2 0-4,-2 3 1,2-1-2,-2 1 5,1 0-2,1-3-3,0-1-2,-1 1 1,1-1-6,0 0 7,-1-1-2,2-2-4,-1 1 2,0 0 0,0-3-4,1-4 3,-1 2 0,0-1-1,1 0 5,-1-4 5,2 4 7,-2-4-4,2 3-7,-2-3 5,0 0 0,8-11-3,-7 4 0,0-2 0,1-3-2,0 1-6,1-5 1,-2 0 0,2-2-1,-1 0-3,0-1 2,0 1 3,-1-2-6,-1 2 0,0-2 0,0 7 1,0-4 0,0 6 4,1-2-3,-1 3-3,0 3-1,0 0 3,0 1 0,3 0-2,-3 2-1,0 0 3,0-1-3,0 1 0,0 4 7,0-4-6,0 4-3,0 0 2,0 0-3,0-4 2,0 4-2,0 0 1,0 0 3,0 0-3,12 11-2,-6-7 2,-1 2 1,3 2 1,-1-1 1,1 3 1,1 3-1,1-4 4,-1 5-3,3-1 1,-1 0-4,1 0 1,-5-2 2,7-1-2,-5 1 0,0-2-2,1-2 4,-2 3-3,-1-3 3,-1-1-3,-1 0 6,1-3 2,-2 0-7,0 2 4,-1-3-3,-2 2 1,2-2 1,-3-2-3,2 4 2,-2-4 4,0 4-3,0-4-1,0 0-1,-8 5 3,5-2 2,-5-1-4,-1 2 1,0 1-4,-1 0-8,-2-1-6,1 1-7,-2 1-17,-1-1-12,1 2-30,-3 0-28,0-1-25,2 1-23,0 0-12,1-3-34,3 3-60,-1 1-167,-1-2-466,1 1 206</inkml:trace>
  <inkml:trace contextRef="#ctx0" brushRef="#br0" timeOffset="18288.6221">10247 12748 146,'-1'-8'186,"-3"6"-16,4-3-16,-4 2-14,3-1 2,-3 1-6,4 3-6,-5-3-8,1 1-4,4 2-10,-7-3-10,7 3-6,-9 0-10,9 0-6,-16 4-1,7-2 0,-1 2-8,0 1-8,0-1 6,-7 3-2,3 2-1,-2-1-1,4 3-6,-1-1-3,-1 2-7,4-5-1,-3 6 0,4 1-3,4-4-4,1 1 0,-1-1-3,5 2-3,-3-4 0,6 4-4,0 0 6,0-1-4,5-1 0,1-2-4,0 2-3,8-3-2,2-1-1,0 2-1,0-6-2,3 5-2,1-5-3,3 2 1,-5-3-1,2-1 1,-5 1-4,1-2-2,-5 0 0,-1-1-1,-1 1-2,-1 1 0,1-1-2,-7-1 0,1-1-8,2 3-5,-4-1-11,-4 1-18,6-3-23,-6 3-23,5-1-36,-2-1-34,-3 2-36,3-4-224,-1 1-452,0-2 200</inkml:trace>
  <inkml:trace contextRef="#ctx0" brushRef="#br0" timeOffset="20392.5102">10196 12746 112,'0'0'101,"0"0"-8,0 0-5,-5-6-10,5 6-2,0 0-13,0 0-1,0 0-1,0 0 7,0 0-10,0 0-6,0 0 0,0 0-7,0 0-3,0 0 2,0 0-8,0 0 0,0 0 0,0 0-1,0 0-2,0 0 0,0 0-2,0 0 7,0 0-5,0 0 4,10-4-3,-10 4-2,0 0 0,0 0-1,10-2 6,-7 1-4,-3 1-3,9 0-2,-9 0 3,8 0-2,-2 1-2,-6-1-5,9 3 2,-5-2-6,-4-1-1,9 2-4,-3-1 0,-1 1 5,0-2 1,3 3-3,-4-2-3,6 0-2,-2 1 3,0-1-2,-3 2-1,6-2-1,-2 0 1,-1 0 4,-2 3-4,3-1-1,-3-1-1,1 0-1,0-1 2,0 3 4,-1-1-3,-1 0-3,-1 1 5,1-1 0,-1 1-3,1-2 1,0-1-1,-1 3 1,0 1 0,1-2-2,-1 1 0,-2-1 1,4 4 2,-3-4-1,0 0-3,2 1-1,-4 1-2,2-1 2,1 1 5,-2-2-1,1 2-1,-3-1 1,4 0 4,-2 0 3,-2-1 5,0 1-1,2 1-3,-2-1 4,0-4-3,0 5-5,0-1 4,0-4-5,-2 4 2,2-4-4,0 5 2,-2-1 0,-1-1 3,2 1-1,-2 0-1,1 0 2,-5-1 2,6 1-2,-4-1-1,1 1 2,-5-1 2,4 0 1,-4 3-3,1-1-3,-2 2 2,3-1 0,-5-2-6,4 2 0,-3-3 0,3 3-2,-2-1-4,0 1-1,2 0-5,-1-1-7,-1 0-17,1 0-16,4-3-26,-3 4-39,2-2-38,1-2-34,-3 2-205,4-3-414,0 0 183</inkml:trace>
  <inkml:trace contextRef="#ctx0" brushRef="#br0" timeOffset="22534.6128">11268 11915 108,'0'0'136,"0"0"-7,0 0-5,-6-3-13,6 3 1,-3-2-6,3 2-6,0 0-11,0 0-6,0 0-5,0 0-11,0 0-14,-5-4 3,5 4-1,-6 0-14,6 0 2,-8-1-3,8 1-3,-9 0-6,9 0 3,-9 0-3,9 0 1,-14 1 2,8 0-3,2-1 0,4 0 0,-11 2 1,3-1-4,3 0 0,-3 2-3,3-2-5,-4 1 0,3 0-1,-1 1-5,1-1-3,-2-1 4,-1 2-1,0-1-8,0 1 2,-1 0 1,5 1 2,-6-2-1,3 2 3,-2 0-4,3-1 2,0-1 3,-5 2 1,5-1-2,-2 1 5,-1 0-8,0 1 0,1-2-4,2 4 6,-3-5-4,2 2-2,0-1 5,3 1-4,-4-1-1,4 1 1,0-2-1,0 3 0,-3-2 7,4 3-1,-5-4 3,6 4-1,-3-3-5,1 2 3,0 1 8,-5 0-3,4-1 0,0-1 0,0 3-3,0-3-4,-1 1 5,1 1-2,1-1-1,0 0 2,-3 2 2,2-2-5,2 0 2,-3 2 3,2 0 4,1-3-1,-1 0-1,0 3 2,3-4-2,-2 3-2,-1 0 1,1-1 0,0 1 8,0 1-8,2-1 0,-4 0-4,3-1 3,-1 5-1,0-3 1,0 4 4,-1-3-1,4 2 4,-3 1-7,-2-2 0,6-1 4,-4 3-6,1-2 3,-1-1-4,3-1 2,-3 3-3,4-4 2,-1 4 1,-2-2 0,2 3-1,1-4-5,0 3 3,0-1-4,0 2 3,0-1-1,0 0 0,0 0 1,0-1 0,0 1 1,0 0 2,1-1-6,2 1 1,1-1 5,-3 1 5,0 1 5,3-2-6,0 2-3,-1-1 1,3 0-4,-2-1 0,0 2-4,-2-3 5,2 2-4,1 0 1,3 0-3,-2 1 1,2 0 2,-3-1-4,1-1 5,-2 2-4,4-3 0,-2 3 3,-1-4-4,1 4 6,1-4-1,1 2-1,-2-1 6,2 0 0,-2 1 0,4-1 1,-1 0 3,0-1 0,4 0-1,-3 0 5,6 1-3,-1 2 0,3-3-2,-8 1 1,6 0 0,1-1-4,-2 2 1,2-4-4,-6 3 1,6-2-6,0 0 8,1 0-2,-1 0 13,-5-4-11,1 3-3,5 0 1,1 0 0,-6-3 4,0 1-2,5 2-1,-2-1-3,1-1-3,1 0-3,-3 0 4,4 1 0,-6-2-1,6 1-1,-3 0-1,4-1 0,-1-1-6,-1 3 6,-4-2-1,4-2 3,-4 1-2,0-1 5,0 0-6,-1 0-6,0 0 1,0-1 6,-2 2 0,3-2 0,-1 0-3,-3 0 7,0-1-6,3 2 4,-4-1-1,1 0 12,2-1-7,-3-1 0,2 1 8,-2-2-15,2 2 4,-1-2-2,0 2-4,-1-3 2,4 1 0,-4 1 0,0-2 2,3 0-1,-3-1-3,2 0 0,1 0-2,-3 1 3,0-1-1,1 0-3,-1 2 6,0-3 5,3 3-7,-6-2-1,2-3-1,0 3 0,-2 1-2,2-3-3,-1 2 14,0-1-13,-1-1 0,0 1 2,-1-2-4,2 0 3,-3 0-1,2-1 2,0 1 1,1-1-4,-2 0 4,-1 1 0,0-1 0,1 0 3,-2-1-6,3 0 2,-2 3-6,-3-2 0,0 0 10,0 2-3,1-2-4,0 0-1,-2 1 1,0-1 6,2 1-12,-2-1 10,0 1-1,2-1-4,-4 1 20,0-4-18,4 4 1,-2-3 2,0 2-1,-2 1 5,2-5-11,-2 5 1,0-3 5,1 0-3,1 1-1,-4 0-1,4 2 7,-5-1-3,2-2 4,-1 0-3,-2 1-3,4 2 0,-2-3-4,1 1 10,0 1-9,-1-1 5,0 1-6,-4 0 10,4-1-5,1 1-1,-1 2 4,-1-2-1,1 1-1,1 2-4,-2-2 7,3 0-2,-3-2 2,1 6-2,-1-4-7,-2 3 4,3-2-1,-2 0 3,1 2 1,1 0 2,0 0 0,0 0-6,-1-3 0,-4 2 3,4 2 3,-3-2-4,3 3 2,-2-4-1,0 5-4,2-2 2,0 0-3,-4-1 7,0 0-7,0 0 10,0 0 1,-2 1-8,2 1 1,0-1 3,-1 0-15,-2-1 13,1-1-7,-3 3 9,2-2-4,0 1 2,-1 1-1,1 1 0,-2-2 5,1 2-10,-6-3 8,6 2-2,-2 1 0,-2-1 3,3 1-11,1 1 6,1-1-12,-6 1-7,1 0 7,-2 0-11,-1 0-9,-1 1-8,2 0-9,-3 0-9,4-1-22,-3 2-11,-2 0-15,-5 2-22,-1 0-16,9 0-18,-11 2-35,8 0-15,4-1-37,-12 3-189,4 0-477,3 1 212</inkml:trace>
  <inkml:trace contextRef="#ctx0" brushRef="#br0" timeOffset="24326.618">11525 12263 124,'0'0'112,"-3"-4"-1,3 4-8,-3-4-5,3 4 7,0-5 0,0 5-6,0-5-5,0 5-1,0 0-11,-1-6-8,-1 3-3,2 3-2,-1-4-9,-1 0-6,2 4-5,-4-5 6,1 3 7,3 2-3,-4-4-3,2 2 0,-1-3-12,-2 3 2,3-1-2,-2-2-2,-1 3-6,-1 0 4,4-2 7,-2 2-3,-1-1 4,0 1-3,0-2-8,-2 2-1,2-2-5,0 2 0,0 1 3,-1-2-4,1 0-4,-1 1-1,0-1-2,0 0-3,-2 0-3,2 3 3,-1-2-1,2 0 1,-4-1-2,4 1 0,5 2 2,-13-2-4,8 1 2,-4-1 3,4 1-3,5 1-1,-9 0-1,1-1-1,-1 1 1,9 0 1,-14 0-6,4-1-2,1 2 0,3-1 0,-1-1-4,-2 1 2,1-1 3,8 1-3,-12 1-1,6-2-2,-1 2-3,7-1 10,-15 1-8,11-1 0,-1 1 5,0 2-2,5-3 1,-10 1-4,5 0 2,-2 0 0,1 1-4,-2 1 4,3-3-1,1 3 0,4-3 0,-10 1 0,2 1-3,3-1 4,-2 2-1,0 0-2,3 1 2,-1 0-3,-5-3 2,6 2-1,-2 2 3,1-3-5,-2 1 2,2 2 2,0-2 7,0 2-11,0 0 0,1-1 4,0 0-1,-1 0 1,-1-1 5,3 3-7,1-4 2,-2 4-2,2-2 5,-1 3-1,0-1 1,2-2-2,-2 1-1,2 2 0,-2 0-3,0-2 1,0 3 7,0-5 6,2 4 1,-4 1-2,4-4 4,-1 3-3,0-1-5,1-2 3,1 2 3,-2 2-3,4-5 1,-4 5-6,1 0 1,1-2 6,0-2-7,0 4 2,1-1-3,1 1-1,-2-1-3,1-1 1,0 2 2,0-1 1,2-1-1,-3 0-4,3 0 3,-1 0 2,-1 0-3,2 0 2,0 0-3,1 4-1,2-3 2,-2 0 2,-1-1 0,1-3-3,-2 3-1,0 1 1,3-2 2,0 1 4,-1-1 2,0 2 2,0-1-4,1-1 0,-1 1 2,-1 0-1,4 1 2,-2-3-4,0 1 0,0-1-4,-1 3 9,1-2-10,4-1 6,-4 1-6,-1-1 3,3 3-3,0-4 0,-2 3 4,3 1-2,-3-4-1,0 2 0,0 1 0,4-1 2,-1-1 6,-3 3-6,0-3 5,3 1-1,-2-4-1,1 5-6,-2-2 2,0 0 1,0-1-2,4 1 6,-1-2-4,-1 0 3,0 3-2,3-2-1,0 0 5,-4 0-2,2-1-1,0 0 1,-2 1 1,1-2-4,-1 0 0,4 2 2,-3-2 1,2 0-1,-2 0-4,6 0 6,-3 1-4,-1-1-2,1-1 3,3 0 0,0 0 3,-3 1-8,-1-1 2,2 0-1,1 0 1,-3 1-2,2-1 12,0 0-11,-2-1-1,0 1 8,-2 0-10,1-1 1,-2 1 1,0-1-3,1 1 0,0-2 2,-7 2-1,9-1 12,-4 0 0,2 0-7,-2-1-2,3 0 5,-3 0-4,-1 0-4,-4 2-1,10-2 2,-5 1 4,-1 0-4,3-2 0,-5 1 1,6 0-5,-2-1 3,-1 2 0,-1-1 3,1 0 0,-1 0 0,-1 0 12,-3 2-8,8-4 4,-4 3 3,-4 1-3,7-6-1,-5 3-2,1 1-1,1-3-1,-2 3 1,1-2 3,1 2 1,-4 2-2,5-7-2,-1 3-2,1 1 4,-1-1 6,-2-1-5,1 1 1,-1 1 3,0-1-8,1-1 4,0-1-4,-1 3 11,2-1-2,-2 0 4,0 0-1,-1 0 10,1 0 5,0 0-5,0 1-1,0-4 0,-2 0-5,0 1-1,1 0-8,-1 0 12,2-4-8,0 3 0,-2-1 0,0 1-6,2 0-8,-2 0 11,-2-1-3,2 2-5,-2-2 14,-1-1-7,-1 0 1,4 4-8,-4-2 3,3 0-1,-3 2-8,2-1 6,-1-1-5,-4-1 10,3 1-14,0 1 9,0-1-6,-1 2 2,2-1 1,-4-2-1,-1 0 1,0 1 7,1-3-17,-1 1 4,-1 2 7,0-4-7,-1-1-1,0 5 6,1-4-3,-4 3-2,0-2 0,0 0-3,-1 1-9,0 0 1,-1 2-9,2-2 4,-2 0-11,-1 1-21,0 1-5,0-2-11,-1 2-12,-1 2-17,0 1-11,1 1-17,-5-2-23,3 4-20,0 1-33,0-1-19,1 1-31,0 1-236,-3-2-525,1 2 232</inkml:trace>
  <inkml:trace contextRef="#ctx0" brushRef="#br0" timeOffset="25200.5266">11424 12379 59,'0'0'143,"-3"-6"-9,0 5-8,3 1-6,-5-5-7,2 3-12,-2-1-6,5 3-13,-6-4-6,2 0 1,0 3 2,4 1-5,-5-5 4,1 0-14,3 4-2,-3-4-5,4 5 2,-5-5 0,0 4 0,1-2-11,4 3-2,-9-3-2,5 2-2,-1 0 1,5 1-5,-13 1-6,8-2-1,5 1 6,-13 0 1,8 1 2,-4 0-2,3 2-2,1-2 1,-2 3-1,1-1-7,-2 0 3,-1 0-8,3 2 0,0-2-2,-1 1-1,2 1 1,0 0-5,1-2 4,-1 2-2,-1 1 0,1 1 1,0-1 0,1 3 0,1-1-3,-1-1-4,2-1 2,-1 0-2,2 4 1,0 0 12,1-2 2,0 0-4,2 1 1,-2-5-2,4 6 1,1-3-2,2 3 1,-1-2-3,1-3 5,3 2-8,1 0 2,0-1-4,1 1 0,5 0-3,-5-3-1,2 2 0,3-3-1,2 2 0,-6-3-3,0-1-2,1 0 4,0 0-2,0-1-3,-1 2 1,1-4-1,-4 2 1,3-1 1,-4 0-4,1-1-5,-1 1-9,0-2-9,-1 1-13,-2 1-21,-1 0-24,2-2-29,0 0-34,-2 1-37,3 1-65,-7-1-127,-1 2-401,9-4 177</inkml:trace>
  <inkml:trace contextRef="#ctx0" brushRef="#br0" timeOffset="33104.8451">9078 12861 155,'0'0'202,"-13"-8"-8,13 8-14,0 0-11,0 0-13,0 0-8,0 0-10,0 0-14,0 0-8,0 0-9,0 0-9,0 0-7,0 0-12,0 0-7,0 0-7,0 0-7,-3-3-6,3 3-1,0 0-7,0 0-6,0 0-3,0 0-3,0 0-5,0 0-1,0 0-1,0 0 2,4 11 5,-4-11 0,-2 7 1,0-4-1,-1 2 3,3-1-1,-4-1-3,4 2 6,-3 0-11,1 1 5,-1 1 3,1-1-7,-1 3-3,2-2 1,-3 0-3,3 2 0,-3 2-1,0-2 0,2 2-1,-1 1-1,-1-2 0,3 1-3,-3 0-2,0 0 2,2 1 2,-5 3-1,2-3-2,4-1 2,-7 0-1,3 0-2,1 1 1,-1 0 1,1 0 0,-2-2 2,1 3-4,1-2-9,-4-1-2,3 1 0,0 0-3,0 0 1,-1 0 2,-1-1 2,2 1-6,1 2 5,-4-3 0,4-1-3,-2 1 1,1-1-1,0 2 2,-2-2 0,0 1-1,1-2-3,-1 0 0,1 0 3,-3 2 1,1-1-3,2-1 2,-2 2-2,0-2 4,1 0-4,-1 1 4,-1-1-4,-1 2 1,4-1 1,-2 0 0,-2 0-1,-2-1 1,3 2 0,-1-3-2,-1 2 1,0 0 1,0-1 0,-1 0 0,1 3-1,-3-1-4,4-2 6,-3 2-2,-1-2 1,2 0-2,1 0 3,-2 2-3,0-2 7,3-1-6,1 0 0,-3-1 5,1 1-6,-1 2-1,-1 0 0,2-3-1,-5 3 5,-1-1 0,2 0-1,-1 1-1,0 0 4,-1-1-3,2-1-5,3-1 9,-3 1-1,2 1-3,-5-4 12,3 2-3,-2 4 9,7-8-1,-2 3 1,-1 0-3,0-1-3,-5 0 3,2 1-4,-1 1-1,0-3-2,3-1-1,1-1 2,-5 2 2,7-1-2,-3-2-1,1 2 3,-1-1-3,-1 1-1,-3-4-2,1 4 5,2 0-1,-2-1-4,3 1 1,-4-4-4,-1 5 7,2-1-5,1-2 5,-2 0-3,5 0 11,-3 0 1,0 1 0,-3 1-1,4-1-5,-5-2 0,4 1 1,1 0-4,-2-2-5,-1 2 8,-1 0-3,6-1-2,-6 0 1,2 1-4,3 0 2,0 0 0,-6-2-4,4 0 4,-3 2 1,2-2 2,4 1-3,-4-3-5,3 4 5,1-1-2,-1-1 3,4-2-1,-2 0 0,-2 0-1,0 1-1,1-2 4,1 2-4,-2-1-1,2 0-1,-1-2-2,-3 3 4,3-2-2,-1 0 3,2 0-1,-6 1 3,6-1-1,-6 0 3,1 0-6,4 1 4,3-2 0,-3 2-3,-1-1 3,4-1-2,-3 1 3,2-1-3,2 0 1,-1 0 1,1 1 1,-2 1-4,3-1-3,-1 0 2,0 0 5,-3 1-6,4-1-1,-1 0 2,2-1 2,-2-1-2,-1 3-4,-1-2 7,1-1-11,4 1 12,-2 0-14,3-1 8,1 3-4,-6-4 1,2-1 2,3 2 5,-4 0-5,1-1-3,4 1 0,-6-1 3,4 2 0,-1-1 0,1-1-4,-1 1 2,0-1-2,-2-1 2,2-1 0,0 1 2,1 0-2,-2-1-2,-1 1 3,2-1 12,0 0-13,1 0 2,-4 0-2,6 0-1,-4 1-4,2 0 6,-1-1 2,1 1-8,-2-1 8,3 2-4,0-2 3,-4 1-1,4 1-1,-3 0-6,4 1 10,-2 0-3,0-3-1,2 5 7,-4-4-3,4 4-4,0 0 1,-1-4-3,-1 2 0,-2-1-1,3 0 2,1 2-1,-1 1 1,1-1 1,1 0-2,-2 0 1,1 3 2,2-2-1,-1-2-1,0 3-1,0 0-2,2 1-3,-1-4 6,2 7 16,-3-3-16,3 3-3,-3-6 3,3 6-3,-1-3-1,0-1 6,1 4 9,0 0-11,-5-5-2,5 5 2,-2-2 11,2 2-17,0 0 2,0-6-1,-1 2 9,0 0-6,1 4 0,0-8 6,1 5-6,-1-5 0,0 8 3,-2-6-3,3 3 1,-1 3 5,0-7-4,-1 3 0,1 4-1,-1-6 1,1 6 0,0-4 16,0 4-19,-2-6-2,2 6 3,0-6 1,0 6 0,0-6 6,0 3-9,-1-2 2,1 5 5,-1-8-2,1 4-2,0 4 0,-3-6-4,3 3 3,0 3 0,0-4-4,0 4 7,-3-7-3,2 4 5,1 3-6,0-5 2,0 5 5,0 0-6,-2-5 4,2 5-2,-3-3 3,3 3-3,0 0-1,0 0 0,0 0-3,0 0-4,0 0 5,0 0 0,0 0-2,0-6 1,0 6-10,0 0 3,0 0-1,0 0-2,0 0-4,0 0-7,0 0-4,0 0-10,0 0 0,0 0-6,0 0-1,0-4-12,0 4-8,0 0-11,0 0-8,0 0-19,0 0-17,0 0-22,0 0-16,0 0-29,0 0-15,0 0-245,0 0-485,3 12 214</inkml:trace>
  <inkml:trace contextRef="#ctx0" brushRef="#br0" timeOffset="34233.8109">6605 13004 48,'-4'-3'128,"4"3"-12,0 0-4,0 0-1,0 0-10,0 0-5,0 0-5,0 0-16,0 0-1,0 0-2,0 0-1,-8 7-6,8-7-3,-3 8-9,0 0 1,3-2-4,-1 0-8,-2 2 2,2 1-4,-2-1-6,2 0 2,1-1-1,-1 3-2,1 0 7,-3-1 3,2 0-3,-2 2 3,2-3-11,1 0 1,-2 2-1,-1-3-1,2 1-1,-2-1-2,2 0 1,-3-1-6,4 0 1,0 0-1,-1-1-6,-2-2 6,2 1-5,1-4 8,0 5 5,-3-3 6,3-2 7,0 0 1,-1 5 0,1-5-6,0 0 0,0 0-6,0 0-3,0 0 5,0 0-4,-2-14-3,2 7-1,-2-1-5,2-2-1,0 1-2,0-2-2,-1 2-4,1-2 1,0-3-2,0 4-1,1 0-1,-2-2 1,1 2-4,1 2-3,1-2 4,0 2 0,-1 1-3,2 1-1,-3 0 0,4-2-1,-3 2 1,0 0-3,2 0 2,-2 2 0,6-2 0,-5 2-2,2-1 0,0 2-1,-2-1 1,2 0-1,0-2 0,0 5 2,-4 1-4,6-4 2,-3 1 2,-2 1-1,-1 2-1,9-1 0,-9 1-3,7-3 2,-7 3 0,5 5 1,2-4-2,0 3 3,-2-2-2,1-1-2,-1 4 1,4-1 2,0 2-2,-1 0 2,3 0 1,0 0 0,-4 1-2,4 2 3,1-3-1,-1 1-2,1 1 2,-3 2-5,0-3 6,0 0-4,1 0 2,-2 0 3,0 0-4,-1 0 1,-3-1 1,1-2 2,-1-1-5,-1-1 1,-2 3 1,4-3-1,-2 1-1,-3 0 4,0-3 0,7 1 3,-7-1 2,0 0 9,0 7 3,0-7 0,0 0-1,-1 4 2,1-4-5,-9 4 2,5-3-3,-1 1 1,0 3-1,-3-2 3,-2-1 1,1 3-4,0 0 1,-5 0 1,3 1-6,-2-2 1,1 2 0,-1-1-4,1 0 0,0 1-6,3 0-19,-1-2-17,2 2-25,1-1-33,2-1-37,-2 2-40,5-3-41,-2 0-195,3 0-439,1-3 193</inkml:trace>
  <inkml:trace contextRef="#ctx0" brushRef="#br0" timeOffset="35552.8846">8461 14086 54,'0'0'163,"0"0"-9,0 0-5,0 0 1,0 0-10,0 0-4,0 0-6,0 0-1,0 0 0,0 0-3,0 0 0,0 0-1,0 0-1,0 0-1,0 0-3,0 0-2,0 0-2,0 0-4,0 0-8,0 0-3,0 0 0,0 0-10,0 0-3,0 0 5,0 0-16,0 0-7,0 0-2,0 0-6,0 0-6,0 0-4,-3-9-7,3 9-1,0 0-7,0 0-3,0 0-5,0 0 2,0 0-8,0 0 2,0 0-4,-1 9-3,0-5 2,1 2 4,0 1-3,-2 2-6,1 4 2,0-2-2,-1 0-1,2 0 4,-2 0-7,2 3-2,1 3 1,-1-5-1,0 5 5,0 0-1,0-6-9,-1 3 6,2-5 1,-1 4-2,3-4-5,-5-2 4,2 2-2,0-3 0,0 0 0,0-2 1,0 2 7,-1-2-13,1 1 4,0-5-5,-1 5 16,1-5-15,1 6 2,-2-4-7,1-2 6,0 0-4,-2 5-6,2-5-10,0 0-18,0 0-24,0 3-27,0-3-37,0 0-47,0 0-51,0 0-35,0 0-248,0 0-547,0 0 242</inkml:trace>
  <inkml:trace contextRef="#ctx0" brushRef="#br0" timeOffset="41164.6416">11566 12998 90,'0'0'109,"0"0"-10,0 0 0,0 0-4,0 0-4,0 0-12,0 0 6,0 0-6,0 0-4,0 0 1,0 4-5,0-4-5,0 0-1,0 0 0,0 0 0,0 0-4,0 0 0,0 0 0,0 0-4,0 0-5,0 0 0,0 0 1,0 0-5,0 0-3,0 0-1,0 0-3,0 0-2,0 0-3,0 0-2,0 0-4,0 0-1,0 0 0,0 0-4,0 0-4,0 0 2,0 0 0,-1 5-2,1-5-3,0 0 0,0 0 4,0 0-2,0 0-2,0 0 2,0 0 1,0 0 4,0 0-2,0 0-2,0 0 0,0 0-2,0 0 3,0 0-5,0 0 1,0 0-9,-4 5 5,4-5 0,0 4 3,0-4-3,0 6 0,0 0-3,-3-3 3,3 0-2,0-3 1,-1 9-2,1-4 0,0 0-1,0 2 6,0-1 0,0 1-2,0-1 1,1 1 8,-1 1-6,-1 1 0,1 0-3,0 0 1,0-1 1,0 2-1,0-3 1,0 3-3,0-3-1,0 4 7,1-2-2,-2 1 1,1 0-1,0 1 0,-2-1 1,2 1-8,-3 0 4,3 2 0,-2-3-2,0 0 3,1 2 1,-3 1-2,0-3-2,3 2 1,-3 1 0,2-1 3,-1 1-5,-1 1-1,-2-3 1,2 0-8,0 4 3,0-4 1,2 0-3,-3 1 2,0-2 0,-3 2 4,2-2-7,0 0 0,0-1 2,0 1 2,-2-2 1,0 2-3,1-1 0,0 0 3,0-1 5,0 1-5,1-2 3,-2 3 0,-2-3-7,1 1 1,0-2 4,0 1-2,3 2 1,-6-2-1,3 1-4,-1 0 1,1-1 0,0 0-1,-2 0 0,0 0 0,0 1-3,1-1 4,-1-1 0,1 1-1,-1-1 0,1 0 1,-3 0-2,3-1 0,-1 1 0,1 0 7,-1 0-6,-1 0 2,2 0 1,2-4-1,-1 2 0,0 0 3,-3 4 0,3-3-2,-2 0 0,1-1 0,-1 1 1,2 1-1,-3-1 8,1 0-5,1 0 1,-1 0 0,1 0-2,-2 1 5,1-1-1,-2 0-2,2-2 6,-1 0 3,2-1-5,-3 1-3,3-1 1,-4 2-1,2-2 0,2-1 0,-4 0-1,3-1 2,-1 3-6,-1-1-3,0 1 3,0-1 0,0-1 3,-1 0 1,1 1 2,-3-1-1,4-4 1,0 5 1,-7-5-2,6 2-2,-1-1-1,-5-2 1,8 3-1,-1-2 4,-2 0-3,1-2 0,-3-1-2,3 2-2,-2-2 7,-1 2-4,1 0 5,2 0-7,-5 1-2,3-2-2,-3 0-3,1 1 5,3-1 1,-2 1-1,2 2-2,1-2 4,-3-1 9,4 1 1,-1-1 1,-1 1-5,-3 0 2,5 1-5,-4-4 12,2 2-10,-3 0-5,2-2 4,-3 2-3,6 3 2,-1-3-3,-1 1-2,-2-1 8,-2 1-3,2 0 3,1 1-2,3 0 4,-1-1-2,2 1 5,-5-1-6,2 0-2,4 0 2,-3 0-9,8 2 17,-6-2 7,4-1-11,-3 1 6,1-1-2,0-3 2,-1 4-13,2-2 6,-1 0-4,-1 0 6,2-1-4,-1 1-6,0-1-1,3 2 17,-3-1-18,0-3 4,0 3-7,-1 0-1,1-2 4,0 1 2,-1 0-1,2 0-7,-1 0 7,3 1-2,-3-2 6,0-1-7,0 1-1,0-3-2,0 2 2,2-2-2,-3-3 4,3 4-10,-1-1 13,1-1-4,-5-2-1,5 5 3,0-2-3,1 0 1,-2 1-2,-2-3 2,2 1 4,2 2-9,-4-3 0,1-1-5,2 4 8,2-1 0,0-1-3,0 3 11,0-1-5,-2 0-3,2 0 1,0 1-2,1-1-1,-1 3-1,1 1 5,1-2-2,0-1 3,-1 1-3,0 0 12,0 1-17,3-1 7,-3 0-6,1-2 8,-4 1-10,7 2 6,-5-4-4,2 2 0,2-3 1,-3 4 1,0-2 3,-2 2 1,2-2 0,2 2 1,-2 2-11,1-3 4,-1 0 3,1 3 2,0-3-1,0 0-2,2 2-3,-1 0 18,-1 3-16,2-3 4,-1 3 1,0-1-2,1-1 0,-2 2-6,2 0 4,-3-2 6,3-1-1,-2 2-6,2-2 5,-2 0 0,1 0-8,-1 1 4,2-1 1,-3-1 7,2 1-10,-1 0 0,1-1 4,-1 1 3,0 0-5,2-1 0,-1 2 3,-2 0 0,1 0-6,2 0 5,-2 0 0,3 2-4,-3-3 5,3 4-7,0 3 1,-3-6 2,3 1 4,-1 0-1,1 5 0,-2-4 0,2-1-6,-1 0 7,1 5 0,-1-6 0,0 5 3,1 1-2,-3-6-1,3 2-5,-4 0-2,4 4 4,0-5 1,0 5 4,-2-6-5,-1 2-4,3 4-1,-4-5 3,4 3 5,0 2-5,-5-4 5,5 4-2,-1-4 11,1 4-13,-2-5 2,2 5-2,-2-2 4,2 2 1,0 0-1,0 0-4,0-5 16,0 5-18,-4-3 3,4 3-1,-4-2 8,4 2-10,-1-4-3,1 4 0,0 0-2,-4-4 6,4 4 0,-5-2-2,5 2 1,0 0 5,-3-3-4,3 3-1,0 0-4,0 0 5,0 0 4,0 0-8,-8-2 3,8 2-4,0 0-11,0 0 8,0 0-1,0 0-2,-3 8 5,3-3 1,-4 4-2,4 1 5,-1-1-5,-2 2 3,3-1 2,0 1 0,-1 3-2,1-3 2,0 4 1,0 1 5,0 0-4,0-1-1,4 3-1,-4-6 5,-3 5 0,6-6 6,-3-1-8,0 1 1,0 0 4,0-2-4,1 0 5,-1-2-4,0 0 1,0-3-3,0 2 3,0-3 1,0-3-3,0 7 13,0-4-11,0-3 2,0 0-4,0 0 17,0 0-11,0 0-1,0 4-2,0-4-4,0 0 4,0 0 3,0 0-4,0 0 1,0-18-2,-4 9 3,4-3-1,-1 1-1,-1-1-1,0-3 5,2-2-2,-5-4-5,2 5 3,-1-2 3,1 0-3,-1 3 4,4 3-9,-5-2 1,4 4 4,-1-5-8,1 1 13,-1 5-6,2-1 2,0 4 12,-2-1-12,2 1-4,0 1-3,-2-1 6,4 0 0,-2 0 1,0 2-2,2-1 3,0 0-6,-2 0 1,0 2 1,3-1 0,-3 4 10,2-6-18,2 3-2,-4 3-1,7 0 1,-7 0 5,16 5 0,-7-1 2,1 2-5,-1 0 1,3 1 5,-1 0 3,-2 3-1,3-1-2,-2 0 0,1 3-4,0 0 8,1-2-7,-3 0 5,-2 0 9,-1 0-13,3-3 4,-3 2-5,1-3 17,-1 3-8,-2-4-3,1-1-5,0 2 3,-1-2-1,-4 0 0,1-1 4,1 1-3,-1-1 6,-1-3 0,0 5-5,0-5 4,-6 6-2,0-2 1,0-1 1,-3 2-4,0 0 3,-1 0 8,0-1-10,-2 2-1,2-1-10,0 0-17,0 3-17,0-1-21,2 0-21,0 4-30,-1-4-40,5 4-42,-1-4-49,0 5-269,1-2-559,3-2 248</inkml:trace>
  <inkml:trace contextRef="#ctx0" brushRef="#br0" timeOffset="42590.3916">11120 14085 61,'0'0'97,"0"0"-5,0 0-10,0 0 3,-5-3-6,5 3-1,0 0-1,0 0-1,0 0-2,0 0 1,0 0-5,0 0 6,-2-5-4,2 5 3,0 0-9,0 0-6,0 0-1,0 0-12,-6-2-2,6 2 0,0 0-5,-5-1-3,5 1-3,0 0 1,-12 3-1,12-3-5,0 0 10,-11 3 1,7-1-3,3 0-1,1-2-3,-10 2-3,6 2 3,-2-1 0,2 0 2,-1 1-4,1-1-3,-1-1-2,1 5-3,-2-1 4,1-1 1,1 1-6,0-1-3,-1 1 2,1 0 3,-1 2-4,3-3-5,-3 1 2,3 1 2,-2 1 2,3 1 0,-1 1 2,1 1-6,0-3 2,1 4-2,1-5-2,-1 4-1,1-2 0,1 2-4,-1-2 0,4 1-2,1-2 3,-2 2-5,1-2 2,2 2-4,-1-3 3,1 0-3,4 0 5,-2-1-4,-1-2 2,3 1-4,-1-2 2,1 2-2,1-4 2,1-1 0,-4 0 1,4 0-3,-3 0 1,-1-1 1,0-2 3,0 0-1,0-2 2,0 0 5,-1-1 2,-2 0-4,-1 0 0,-1 0 14,5-2-2,-4 0 4,-2-1-4,0 0-1,0-4 4,-2 3-3,1-3-2,-2 0-1,-3-1-1,0 1 0,-2-3 4,0 1-2,-5-1-4,1 2 0,-1-1 1,-3 2-5,0 1 8,-1 1-8,4 4-3,-6-4 1,5 7-3,0-2-4,2 1-9,-2 0-16,2 3-16,2-4-24,-1 4-16,2 1-29,1-1-37,-1 0-44,6 2-235,-10-1-454,3 0 201</inkml:trace>
  <inkml:trace contextRef="#ctx0" brushRef="#br0" timeOffset="45130.5796">11143 11960 28,'-4'-2'147,"4"2"-14,0 0-11,-5-3-4,5 3-15,0 0-9,-5-1-5,5 1-8,0 0-1,0 0-1,-4-2 1,4 2-4,-5-2-6,5 2 1,-4-3-7,4 3-5,-5-3-5,1 1 0,-1-1-3,1-1 9,-1 1-6,-2-3-4,0 3 0,3-3-3,-2-2 0,0 0 2,-3-1 0,1-1-2,2 0-1,-1-1-2,-4-3 0,4 0-4,0-2-6,-2 0-3,2 0 0,1-2-2,1-1-4,-3 2-3,6-1 2,-3 1-3,2-3-3,-1 1 0,4-1 0,-1 2-2,1-1-2,4-5 3,0 6 2,-3-2-4,3-1 3,-2 2 3,2 1-1,2-1 0,2 1 0,0 1-3,1 1-2,0-2-1,0 1-1,2-1-1,-1 2-2,0 1 0,3 2 1,-2-1-10,1 1-1,1 2 2,-4-1-2,5 0 2,-6 4-1,1 0 1,2 1 0,-3-2-3,1 4 2,1-4 0,0 3-3,1 0 4,1-1 1,0 0-1,-3 1-2,1 1 0,0 1-2,-2 0 4,2-1-1,2 0-1,-1 0 1,0 2-2,5 0 3,-8 1 1,4 1-4,-3 0 2,0-1-1,0 2 2,0 0-2,-2 0 1,-1 2-3,3 0 1,-3-1 0,2 3 2,-2-1-3,2 3 5,1-1-2,-3 2-1,3-1 1,0 4-2,0-3 2,-1 1 0,2-1 1,0 3-1,3 2-3,-2 0 2,-1-2 6,1 0-3,-1 2-3,-1 1 0,0 1 0,0 0 0,1 0 3,-2 1 1,0 1 1,0-2 5,-1 4-6,-3-2 0,1 2-3,0-1 4,-2-2 4,-3 1 1,6 0-2,-5 2 4,0-2 0,1 2 0,-2-1 2,-2-1 0,2-1 0,0 1 7,-1-3-8,0-2 3,-1 6-2,-2-5 0,4 5 3,0-4-2,-2-1 0,1 4 0,-1 0-2,-2 0 0,0-2 0,0 2 0,0-1-3,1-2 5,0-1-4,-1-1 1,-1 2 1,1-2-4,0-1 8,0 1-8,-1-3-5,4-2 2,-4 0-1,1 0 1,4-1-2,-4 0-1,3-2 0,1 1 4,-3 0-4,2-1 0,1-3 1,-3 4-1,3-4-5,-1 3-5,1-3-1,0 4-3,0-4-9,0 0-7,0 0-7,-1 5-15,1-5-10,0 0-17,0 3-16,0-3-10,0 0-26,0 0-21,0 0-5,0 0-5,0 0-21,0 0-169,0 0-378,0 0 168</inkml:trace>
  <inkml:trace contextRef="#ctx0" brushRef="#br0" timeOffset="45584.75">11492 11857 118,'-1'-2'195,"1"2"-16,0 0-16,0 0-17,0 0-14,0 0-13,0 0-9,0 0-8,0 0-14,5 15-6,-3-10-10,2 0 2,-1 1-10,-1 1-8,2 1-4,0-2-3,0 3-4,2-2-5,-1 2-6,-1-1-2,0 0-5,1-2-4,-1 0 2,-3-1 0,6 0-5,-5 0-6,-1-1-2,3 2 2,0-4 1,0 1 0,-3 0-1,-1-3 0,8 4 7,-3-4 1,-5 0-4,10-2-1,-3 0 0,-2-1-3,4-1 4,1 1-2,0-5-5,5-2 2,-4 2-1,1-3-2,1 0 1,1 0 0,2 1 2,-3-4 0,3 2 8,-4-3 1,2 4 3,-3-3 0,2 2 5,0-1 7,-7 7 0,1-6-1,-5 7 2,5-2-1,-4 4-2,0-2 2,-2 0-4,-1 1 2,0 4-3,-7-3-5,-2 2-2,-2 2-3,-4 0-2,-2 4-3,-4-1-1,0 2-4,-3 2-6,3-2-6,2 0-4,3 2-5,-2-3-8,1 3-5,3-1-13,1-4-10,3 3-12,4-2-24,-2 0-23,3-3-15,-2 1-17,1 2-16,6-4-27,-5 2-167,5-2-374,0 0 166</inkml:trace>
  <inkml:trace contextRef="#ctx0" brushRef="#br0" timeOffset="46191.0566">11755 11155 14,'-1'-4'187,"1"4"-10,0 0-9,0-5-5,0 5-7,0 0-8,0 0-5,-3-2-11,3 2-5,0 0-6,0 0-9,0 0-6,0 0-8,0 0-5,0 0-5,0 0-5,-1-4-9,1 4-8,0 0-2,0 0-5,0 0-4,0 0 8,0 0 9,0 16-2,1-11 0,2-1 3,-3 4-9,1-2-3,3-2-7,-4 5-3,2-2 18,0 4 0,3-3-15,-2 3 0,-1-1-5,-2-1-6,1 1-2,-1 0-4,3-1-2,-3 0-1,0 0-3,0 0-5,1 0 3,-2 1-8,1-1-2,0-1-3,1 0-9,2 1-16,-3-1-23,1-2-34,-1 3-35,1 1-51,2-3-58,2 1-90,-1 0-163,1-3-501,0-1 221</inkml:trace>
  <inkml:trace contextRef="#ctx0" brushRef="#br0" timeOffset="167790.3795">18345 6281 49,'0'0'169,"-3"-3"-15,3 3-15,0 0-10,3-7-17,1 4-4,-1 1-14,4 0-9,0 1-9,0-1-7,3 0-3,3 0-10,-3-1 1,3 1-3,1 0-7,0-1-8,5 1-4,-3-1-1,-4-3-7,6 4-1,-5-4 2,4 0-5,-5 3-7,-1 1 4,-1-4-3,1 3 1,-2-1 0,0 1 1,-1 1 0,-3-4 2,-1 4 7,1 1-2,-2-1-2,-3 2 7,6-4-3,-2 3-2,-2-1 2,-2 2-9,0 0-1,0 0-4,0 0 0,0 0 0,0 0-2,-2 11-4,-2-4-1,0 1 0,2 4 2,-5 3 2,2 1-3,-3 9-2,1 3 4,2 1-3,1 0 2,0 5-3,-1-1 0,-2-1 1,3 2-1,2-2-3,-3 3 3,4-4-5,-2-3 2,2-3 3,-2-6-5,1-4 1,2-4 1,-2-1 0,1 0 0,0-5 5,-2 0-2,-2-1 0,0 0 2,1-2-1,-2-2 3,-6-1 1,2-4 11,-3 3 3,-5-4 3,4 1 1,-4 0 2,0-1-3,2 0-2,-1-1 2,-1 1-1,6 1-4,-1 0-2,-4-1-2,7 1-1,1-2-3,0 5 1,0-2-3,4 2-2,1 0-5,4 2-5,-7-4-19,4 3-20,3 1-26,0 0-3,0 0-24,0 0-11,0 0-15,0 0-19,14-2-32,-14 2-147,18 3-341,-9-3 152</inkml:trace>
  <inkml:trace contextRef="#ctx0" brushRef="#br0" timeOffset="169578.5304">18674 6725 27,'4'-3'206,"0"-1"-25,3 1-13,0-6-13,3 2-4,2-2-12,-3-1-15,5-3-11,0 0-19,1-1-5,6-6-7,-3 0-8,-5 5-6,0 1-11,-1-2-5,1 0-6,-4 1 0,0 0-7,-2 5-5,-3-3-5,3 5 6,-5-2-4,1 6-2,-1-2 0,0 2-5,0 0-1,-2 1-3,0 3-6,0 0 0,1-4-6,-1 4 5,0 0-3,0 0-3,-7 9 0,5-1-1,1-3-4,-3 2 2,4-2-5,0 1 4,0 1 3,0-1-4,2-1-4,0 2 7,-1-2-4,3 0-1,-2-2 4,3 1 3,-1-2 1,4-1 6,-3-1 1,7-2 1,-2-2-7,4 1 3,3-3 1,1-1-2,0-2 0,-2 1-1,1-3-1,-2 3 1,1-3-4,-2 1 0,-3 2-1,-2 1-2,0 1 5,1-1 0,-5 3-4,-1 1 3,1 0-1,-1-1 0,-4 4-1,4-2-1,-4 2-7,1 8 5,-1-3-4,0 5 7,-1 2-3,-3 4 2,3-1-4,-2 3 0,3 0 1,0-1-1,0-1 2,0 3 2,0-1-4,3-2 1,-2 0-1,1-3 6,1-1-2,1 0 0,1-1-3,0-4-2,-1-1 4,0 2 7,0-4 4,1 0 7,1-1 3,1-2-1,3-1 5,0-1 4,3-2 1,-1-3-4,5-4-3,1 0 2,0-3-4,2-6 1,5 1 7,-2-1-13,-3-2 0,6-3-3,-4 3 2,3 2 0,-1-1-4,-1 2 0,-1 2-2,-5 5-1,-2 0-4,0 1-2,-3 4-3,-2 3 2,-2-2-4,-2 3-4,-2 1 1,1 1-1,-5 0 0,12 4-2,-10 1 3,2 0 0,-4 0 2,3 2-1,-2-1-2,-1 2 6,1 1-4,-2-1 0,1 0 0,0 0 0,0-2 4,0 0-2,-4-3 3,4 2-4,0-1 2,-1 0 2,1-4 1,1 4 1,-1-4 7,0 0-5,-1 5-1,1-5 2,0 0-3,0 0-2,0 0 0,0 0 2,-12-11 0,11 8 2,1-1-4,-4-1-3,-2 1 1,3-1 7,-2 1-10,1 0 0,3 2-2,-3-2 3,0 3 1,4 1-5,-10-1 2,10 1-2,-11 2 2,5 3-3,-3 1-1,3 1 7,-3 2 1,1 0-2,0 2-2,-1 5-1,0 0 1,-2 0 3,3 0 2,0 1-4,-1-1-3,1 0 3,4-1 0,-1-4-4,4 0 11,-3 0-9,3-1 3,0 0-2,1-2 0,1-1 0,-1-1 4,1-1-2,3-2 1,0 2 2,-2-5 0,4 2-2,-6-2 0,16-6 2,-7 3 0,2-3 1,0-3-2,2-1 2,-1-1-8,1-3-3,-1 2 6,0-2-3,0 0-1,-2-2-4,-1 0 5,3 2-3,-5 5 1,-2-3 6,-1 6-4,3 0 0,-3 1 2,-2 1-4,2 0 8,0 1-10,-3 1 2,-1 2-3,0 0-1,0 0 6,0 0 0,4 8-1,-4-1 1,1 4 0,0-2 1,-1 0 1,2 0 0,-1 0-2,0 2 3,2-3 0,-1 2 1,1-2 0,-1 1-2,0-1 1,0-2 4,1 0-2,1-2-2,-2 0 0,-1 3 3,1-4 5,0 0-1,0-1 10,-2-2 4,3 3 8,-3-3 2,0 0-2,0 0 0,12-8-5,-5 2-1,0-1 1,1-1-5,-1-2-1,3 0-1,1-3-4,-1 1 0,5-1-2,-6 2-3,3-3 2,-1 0-3,-2 6 0,0-1-1,-1 2-3,-2 0 6,2 1-3,-7 2-6,5 0 2,0 0-1,-1 2-3,-3 1-3,-2 1 3,0 0 0,11 4 4,-8 1-4,-1 1 4,2 3-4,-1 0 3,0 2 0,-1-1-3,0 4 3,-1-2 0,3-1 4,-3-2-5,2 1 1,-2 0-1,2-1 7,-1-2-5,1-1-5,-1-1 7,0 0 1,0-1 17,0 0-7,2 0 3,-1-3 7,-3-1 2,8 0-1,-8 0 0,14-5 0,-3-2-6,-2 0-1,6-4 1,0-1-4,-2 0-1,3-1 2,3-5-3,-5 5-4,0-2-3,0 1-5,-2 3-1,-2 1 2,0 1-2,-3 2 1,0 2-1,-2 0-2,0 2-2,-1-1-2,-1 0-8,0 3 2,-3 1 3,0 0 0,7 7 1,-7-3 4,3 3-2,-2 3 2,0-1 0,0 1 3,1 1-3,0 2 1,-2-3 2,2 3-1,0-2 1,-1-2-4,1 3 4,0-2 1,0-2 2,0 0-2,1 0 4,1-2-6,1-1 3,-2-1 2,3 0 1,0-2 0,-1-1-2,5-1 4,-2 0 0,1-2 0,0 0 1,2-3-3,1 0-2,-2-1 2,5-6 2,-3 0-5,3-1 7,3-5-5,1-1-1,-2-3-5,2 3 8,-2-1-1,-2-1-4,-4 6 1,2 1 1,-4 5-2,0 0 5,-4 1-5,-1 1 1,1 2 0,-1 1-5,-1 0-2,-2 1 0,-1 3 0,3-2 2,-3 2 0,0 0 1,0 0 1,-7 16-1,3-7-3,3-3 1,1 4-4,0 0-4,1 1 1,2 1-9,4 4-8,0-2 0,1 3 0,1-1-3,0-2-1,2 1-2,-1 0 4,-1-1 1,3 0 2,-6 0 2,0-4 2,-2 1 5,-1-3 3,1 3-3,-3-3 12,-1 0 5,0 0 8,-4-1 4,0-1 2,0 2 6,-2-1 1,1-3 9,-2 1-4,0 1 2,-3-3 0,1 0-5,1-3 3,-3 0-5,4 0 0,1 0-1,-3-3-5,1 2 1,2-1-10,-1-3-9,2 0-10,0 1-21,0 1-21,0-4-32,2 1-32,2 0-35,1-4-27,1 2-53,-1-2-135,3 0-402,-2 1 177</inkml:trace>
  <inkml:trace contextRef="#ctx0" brushRef="#br0" timeOffset="170929.3883">20713 6667 178,'0'0'221,"0"0"-17,0 0-17,0 0-15,8-11-11,-6 5-17,4 1-12,1-2-8,1 0-8,-1-2-10,0 0-4,4-2-12,-3 2-6,0-2-8,3-3-13,-2 0-3,-1 4-7,0 0-1,-1 0-8,-1 1-1,-2 2-8,1 0-1,-3 3-8,0 1-8,1-1-7,-1 2-7,-2-2-2,0 4-4,0 0 2,0 0-1,0 0 3,2 11-3,-4-5 3,2 1 0,-2 4-3,2 1 1,-2 0 8,2 4 11,0 2-6,-1-4 2,1 4-2,0-3-1,3 0 1,-1-3 0,3-1 0,-4-1-1,3 2 6,0-7 4,0 3-2,1-1 3,-1-2 9,4 1 2,-1-5 5,1 0-1,2-1 0,4-2 2,-1-3-6,2-3-3,2-1-5,1-3 2,-3-2-6,6-6-2,0 0 0,-1-4-1,1-2-4,-3-6-1,4-10-3,0-2-4,-1 1-6,0 1-1,-7 8-5,3-8-5,-2 8-8,-6-2-5,2 4 1,0 1-1,-4 3-1,-2 2-3,-1 1-8,1 6 5,-5 2-3,0 0-1,0 2-2,-5 3-1,5 3 0,-4 1-2,-1 0 3,0 4 2,1-2 6,-2 4 0,-3 1 4,4-3 2,0 4-2,5 0 3,-12 6-2,5-2 4,0 2 6,2 3 3,1 2 0,0-1 4,-1 9 5,0 1 0,4-1 5,-3 8 7,2 1 9,-2 1 0,1-3 3,2 3 4,-1 1 3,1 1 8,0 3-1,0-3 10,-2 2-8,3-3 1,-1 4-2,-2-1-2,2-3-5,2-1-2,-1-1-2,4-1 2,-1-7-5,-1-2-2,2 0-2,-1-2-2,1-4 6,2-3 8,-1 0 7,-3 0 4,2-4 1,1 0 7,1-1 0,0-3-7,3-1-1,-3 0-8,5-5-1,0 0-2,3-4-7,0-4-1,0-1-8,-1 0-2,2-8-8,2-2-9,-3-1-11,-1-1 3,-2 1-8,-1 3-4,-2 4 8,-2 1-8,1 1 5,-1 2 3,-3 2 4,-1 3-4,1 1 0,-2 3 4,2 1-2,-1 2 5,-2-3-7,0 5 0,2-3 3,-2 3-2,0 0 2,0 0 10,-2 13-7,1-6-2,1 3 5,0 2 1,0 1 0,1 3 1,1-1-2,-1-3 5,2 4 4,0-4 1,-2 0 3,3 0 3,0-2 4,1 0 2,1-1 0,-1 0-2,1 1-3,0-3 5,1-1-2,-1-3 6,0-1-3,2 0 0,1 1-2,-2-6 4,4 2-5,-1-2-3,2 0 2,-1-2-6,1-1 3,-2 0-15,4-6-1,-1 1-8,-4 3 2,2-1-6,-3 1-3,0 0 2,0 1 2,-2 2 1,-2 0-1,1 1 2,-1 1 1,-2 0 0,1 1-3,-3 2 6,0 0-4,0 0 4,0 0 0,0 0 3,6 12 9,-5-5-7,0-1 3,1 5 7,0 0 0,0 0 4,0 0 0,3 2 10,-1-6-7,2 4 3,2-4 2,1 2-1,0 0 2,5 0 2,-5-3-5,5 1 4,3-2-11,-5-1 6,3-3 6,3 0-6,-1-1-2,1-1 0,-5-1 3,5-3-3,-5-1-4,2-1 0,-1-1 0,-1-2 2,2-4-6,-3 2 0,-1-4-5,-2-2 1,0 0-5,0-6-2,-4-3 0,-1 8 0,0-7-4,-3 6 0,-2 2 0,0-2 7,-3 2-6,0 1 1,-5 2 3,0 0-5,0 2 2,0 2 2,0 2-3,-1 4 1,-4-3 0,2 4 2,0 0-3,0 3 0,-1 1 4,-2 1-3,1 0 0,0 4-1,0 3 0,1-1 7,2 2-2,0 1 2,-4 2 0,6 1-2,1 1 4,2-3-3,-3 4 1,5-1 1,0-1 0,4-2-1,-1 1 2,2 1 1,3-2 0,0-1 0,1-1-4,3 1-5,-2-3-4,2 0-12,-1-1-6,1-1-9,0-1-6,-2-2-10,2 0-9,-3 1-34,3-3-26,-2 1-30,1-3-35,-1 0-30,-1 0-154,1-1-405,-2-2 180</inkml:trace>
  <inkml:trace contextRef="#ctx0" brushRef="#br0" timeOffset="171185.495">21066 6328 195,'0'0'208,"0"0"-21,0 0-22,0 0-10,21-6-19,-9 5-20,-1-2-28,2 0-37,6-2-45,3-1-33,-1 0-62,5-2-110,0-2-215,-1-1 95</inkml:trace>
  <inkml:trace contextRef="#ctx0" brushRef="#br0" timeOffset="171435.8412">21506 6152 71,'0'0'269,"4"2"-25,-4-2-23,0 0-22,0 0-18,0 0-19,9 0-18,-9 0-15,9-1-12,-9 1-10,10-1-9,-4-2-12,1 2-8,1-1-8,2-1-5,-5 0-3,2-1-12,-1-1-8,2 1-3,-3-1-8,-3 1-5,1-1-3,-2 3 2,-1-3-10,0 5-4,-2-6-11,-5 5-6,1 1-8,-7 0-13,3 0-8,-4 4-16,1 0-8,-5-1-25,1 1-31,2 4-40,-4-1-182,2 0-365,1 2 163</inkml:trace>
  <inkml:trace contextRef="#ctx0" brushRef="#br0" timeOffset="171772.5618">20686 6285 84,'4'5'183,"0"-3"-6,1-1-7,4-1-2,-3 2-10,2-4-9,-8 2-14,14-2-11,-9 0-9,0-2-11,0 3-7,-1-4-1,-1 1 2,-3 0-14,0-3-7,0 5-14,-2-5-12,-1-1-8,0 4-4,-2-2-10,0 0-20,-2 0-18,0 1-25,0 3-31,1-2-30,1 1-39,1 2-186,-5 0-345,9 1 152</inkml:trace>
  <inkml:trace contextRef="#ctx0" brushRef="#br0" timeOffset="173050.5264">22038 6502 107,'9'-8'175,"2"-5"-8,-1 3-10,2-1-13,5 0-5,-2-2-12,10-1-10,-6 5-13,0-1-12,1 1-10,-7 1-6,6 1-9,-2 3-11,-4 0-5,-3 2-6,0 1-5,-1 1-1,-1 1-8,-2 1 2,3 1-10,-3 2 2,-3 3-8,1 1 6,0 2-8,-2 2 1,-2-1-2,0 4 3,-1 1-3,-1-1 3,-2-1 0,0 0-3,1-2 3,-1-2-3,2-1-1,-2 1-2,-2-2 5,6 3-3,-2-5 4,0-2 1,1 2 3,-1-3 13,1 0 8,1 2 6,0-6 9,-3 4 4,3-4-3,0 0-6,0 0-1,0 0-5,26-11 0,-16 4-10,7-5 0,-1-1 0,6-3-8,5-1-2,-3-1-7,2 0 0,-1 1-1,1 0-6,-2 1-2,0 0-3,-6 9 0,-6-2-4,-1 3 0,-3 2-5,-1 0-8,1 2 1,-4 1 2,-4 1 2,8 2-3,-7 3 1,1-1 3,-4 3 1,4 2-2,-4 1-3,1 0 6,-2 1-1,3 0 0,-1 0-1,1 0 1,0-3-3,1 2 5,2-2 4,-2-1-9,3 0 5,0-3 8,1 1-3,1-3-2,2 1 5,1-3-2,4 1 2,0-4-2,3 0 6,1-2-6,1-1 1,-2 0-4,3-2 2,-1-2 2,0-1-4,5-4 3,0-2 1,-1-1-2,0 1-3,-1 0 1,-4 3-2,3-4 2,-5 6-1,-7 3 2,1 1-2,-1 1-4,-3 2 4,0 0 1,0 2 0,-1-1-2,-3 2 2,-1 2-4,0 0-1,0 0-1,0 0 3,0 0-4,-5 14-2,5-8 3,0 1 0,0 3 2,4 2-2,1 2 3,1 1 1,6 1 0,2-1 0,5 4 2,3-2-3,-8-4 1,3 0-4,-2-1 4,2-1-3,-2-3 3,-2 2-1,-2-2 0,-2-1-3,-3-1-2,1-1 3,-3-1-2,0 0 5,-2 2-3,-4-3 1,2-3 1,-5 7-8,-3-4-15,-1 1-28,-3-1-29,-5-2-35,-4 0-42,1-1-42,-8 0-177,1-2-406,-4 0 180</inkml:trace>
  <inkml:trace contextRef="#ctx0" brushRef="#br0" timeOffset="173801.9555">20227 6969 154,'0'0'150,"0"0"-10,0 0-10,0 0-3,14-4-1,-5 4-1,4-1-3,6-1 0,9 0-10,0-2-6,3 0-7,2 1-8,3 1-9,1 1-6,18-1-11,-3 1-5,1 0-7,3-3-6,-1 2-3,3 4 1,-4-5-11,3 4 0,-3-3-5,3 2-3,-5 1-2,-16 0-8,15-2-6,-12 2 0,-2-3-3,-3 1-2,-1 0-4,-3 0-1,-10-1 3,2 1-5,-3 0-2,-5 1-2,-1-2 4,-2-1-4,-3 2 1,-1 1-1,-2 0 1,-5 0-4,9 0-6,-9 0 2,4-1-4,-4 1-14,0 0-15,0 0-14,0 0-19,0 0-1,-17-4-21,10 3-16,7 1-9,-15 1-132,5-2-279,-3 0 124</inkml:trace>
  <inkml:trace contextRef="#ctx0" brushRef="#br0" timeOffset="174203.1788">20681 7084 116,'29'2'143,"6"-1"-5,1-2-20,1 1-3,16-3-6,0-1-10,-2 4-10,3-1-6,4-2-3,4 0-10,-4 1 0,6-4-11,3 0-3,22 0-4,2-1 0,-27 1 5,1 1-3,0-1 0,3 0 6,24-3 5,-32 3 0,0-1 0,1-3-2,-5 6-6,-5-1-8,-13 3-2,-5 0-7,-1 0 0,-10 1-11,-3 1 1,-8 0-2,1-2 4,-2 2 4,-2 0 5,-8 0-3,9-1 1,-8 0-4,-1 1-1,0 0-7,0 0-10,0 0-18,-13-6-33,0 6-38,3 0-52,0-2-53,-4 2-181,3-3-386,0 1 171</inkml:trace>
  <inkml:trace contextRef="#ctx0" brushRef="#br0" timeOffset="178049.8504">18585 7677 130,'-4'-5'134,"4"5"-5,0-2-11,0 2-7,-3-5-3,3 5-3,-1-3-4,1 3-7,0 0-12,0 0 2,-7-3-7,7 3-3,0 0-9,-7-1-3,7 1-8,-7-4-6,0 4-4,7 0-4,-11 2-6,3-2 0,-1-2-6,-4 2-2,7 2 2,-2-4-1,3 1-4,5 1 2,-14 1-2,6-1-1,3-1 2,-2 2-9,7-1-1,-13-1-1,6 2 1,7-1-2,-12 2-1,5-4 5,7 2-2,-10 4-3,4-3 3,-1 2-2,-2 2 2,0-1-8,-1 0 2,0 1 1,1 0-2,1 0 0,-2-2-2,5 2 1,0 0-6,0-3 4,1 1-2,0 0 3,0 3-5,-1-5 0,1 3 0,3-1 10,-3 0-11,0 2 4,3 1-3,-3-3 1,3 2 1,-3 2 0,4-1-1,-3-2-2,2 2 4,1 0 3,0 0-4,-3 0-2,6-1 3,-3 1 0,0-3 2,1 2 1,2 0 0,-2 1 5,3-3 6,0 3 2,1-1 2,-1 1-2,6 1-3,-2 1 3,-2-4 0,6 0-2,-2 2-4,-2 0 1,2-1 3,1 2 2,1 0-1,-2 0-1,5 2-3,1 0-2,-2 1 0,-1 2 0,3-1-2,-3 1 1,1 1 0,-1 0-1,-3 1-3,0-1 1,3 0 3,-4 0-1,-1-2-2,-2 2-3,1-2 1,-2-2 2,-1 0-4,0 0 3,-1 0 2,-3 0-3,4-1-1,-3-1 3,1 0-2,-4 1 0,2-1-1,0 0 0,-1 1 2,-3-2-4,1 3 3,-1-1 0,-3-3-2,1 1 2,-2 0 0,-2 0-2,1 0 3,-3-3-2,2 2 1,-3-4 0,0 4-2,-4-2 2,5-1 3,-4 0-3,-1-1 2,-1 2 0,5-3 4,2-1 6,-1-1 3,1 1 3,3 0 3,-1 0-1,0 0-1,3-2-3,-2 0-2,3-1 2,-3 0 2,4 0 1,2-2-3,-2 0-2,4-1 0,-4-1-6,4-1 1,4-2 0,0-1 0,-2 3-7,6-2 1,1-4-3,-1 5 2,6-1-2,-5 1 1,1 2-6,3-3 4,-3 2 1,0 2-7,0 1-6,-2 0-1,1 0-2,-1 2-7,-2 0-7,-1 1-12,0-2-4,-1 5-6,3-1-10,-7 1-9,7-2-5,-7 2-5,9 1-14,-9-1-21,5 1-18,1 0-22,-6-1-26,7 4-181,-2-3-386,-5-1 171</inkml:trace>
  <inkml:trace contextRef="#ctx0" brushRef="#br0" timeOffset="178802.7879">19202 7567 30,'0'0'202,"-1"-4"-23,1 4-12,-4-3-13,4 3-18,0 0-12,0 0-18,-8-2-5,8 2-15,0 0-5,-7 6 1,2-2-4,-2 1 3,2 0-7,-1 2-9,-3 0 0,1 3-1,-1-1 3,-1 5 3,-1-1-7,-3 1-4,3 2 2,1-2 3,-1 4-8,0-1 4,-2 5 3,3-4-1,-1 6-1,2-1-1,-1 0-4,2 4-1,-1-3-4,4 2 4,-4 1 0,5-1 3,-1 0-5,1 2 0,0 2 5,0-4-6,4 1-1,3-2-4,-2 2-2,3-2-3,1-6-6,-1 6 5,6-1-6,-2-7 2,4 6-5,-3-6 0,3 1-2,9 2 6,-6 0 0,-1-5 1,5 4-8,4-2 13,0-4-4,-9-2-1,5-2 4,1 0-9,-4-1 1,2 0 0,-1-1 3,-3-3-12,2 0 3,-4-1-6,1-2 5,-2 1 3,-2-1-6,-1 0-3,-1-1-6,-7 0 6,13-1-5,-4 1 1,-9 0-5,9-2 3,-9 2 2,5-2-9,-5 2-5,8-3-14,-7 2-30,3-2-30,-4-1-30,4 0-37,-4 4-40,0 0-55,1-7-60,-1 7-246,-1-9-584,1 9 259</inkml:trace>
  <inkml:trace contextRef="#ctx0" brushRef="#br0" timeOffset="182872.4988">19514 7853 76,'-4'-4'133,"-1"2"-9,5 2-3,-8-3-8,3 1-5,3 0-12,2 2-10,-7-3-6,2 1-7,5 2 0,-7-3-4,2 2-3,1-1-9,4 2-8,-12-3 0,7 3-3,5 0-4,-11 0-6,4-1-2,7 1 0,-11 0 0,2 1-2,1 0 2,3 1 1,-3-1 0,2 0-1,-2 1-4,3 0-2,0 1-10,-1-2 9,-1 2-7,-2 0 6,4 1-3,-1 1-6,-3-1 3,3 0-11,0 2 8,1-1-2,1 0-2,1-1 0,0 2-5,-1-2-3,2 3 8,-3 3-3,1-2 5,2 1-4,0 1 2,-1 0 1,3 1-6,-1 1-1,1-2 5,0 1-4,0-1-1,0 2 2,1 0 0,1-2-2,0 1-2,1-3-2,-2 2 6,5-2-3,-3 0 0,1-2-2,0 1 0,-1-2 4,1 0 0,0 0-3,1-1-1,-3-1 5,4 1 4,0-1 4,-2 0 7,3-2 7,0 2 1,-1-2-3,2-1-1,0-1 1,-8 1-2,15-3 2,-6 2-1,3-2 3,-1 0 3,-3 0-3,0 1 0,-3-1-2,3-4 3,1 1-7,0 1-6,-1-3 2,5 2-1,-7-1 3,5 1-4,-4 0 1,1-1-6,-2 0 3,3-2-6,-4 1 3,2 1-4,-4 0 2,1-2 0,0 2-1,1-2 1,-1 2-3,-1 2 1,-1-3-1,-1 2 0,3-1 2,-2 0-3,0-2-3,-2 3 8,1 1 3,2 1-2,-2-1 1,-1 0 0,0 0-3,0 1-2,0-2 4,0 2-2,3 0 2,-3 1-1,0 3-1,-3-7 0,3 3-1,0 4-5,0-5 3,-1 0-5,-2 2 3,3 3-3,-1-5 1,1 5-1,0 0-2,0-5 4,0 5-2,4-2 2,-4 2 0,0 0 0,0 0-6,0 0-1,0 0 4,0 0-5,0 0 1,0 0 1,0 0-4,0 0 5,0 0-4,0 0-2,0 0 2,0 0 0,0 0 2,0 0-3,0 0 2,-4 10-2,8-5 4,-3-1-3,-1 1 1,3-1 1,-2 1 1,-1 2 0,1 0 0,-1 1 0,4 0 0,-1 3 0,-1 0-1,0 1 1,0-2 1,2 0-1,-4 1 0,1 1 3,3 0 13,0 4-4,-3-6 0,3 4 2,1-3-6,-1-1 0,0 1-2,0 1 3,-2-2 0,2 1 2,1 0 5,-1 0-3,4-1-3,-6-2 4,5 5 3,-4-3 5,3-2-3,-1 1-4,-1-4 1,2 2 3,-2-1-2,1-1 9,0 0-9,-1-2-3,0 1 5,0-1 5,0 1 1,0-2-1,-1-1-1,-3-1 3,5 4 0,-5-4-1,5 3-2,-5-3-7,5 1 4,-5-1-3,0 0-2,0 0 1,4 1 1,-4-1-17,0 0 0,0 0-22,0 0-16,0 0-20,0 0-24,10-1-28,-10 1-37,0 0-38,7-3-34,-7 3-54,2-3-196,-2 3-507,0 0 225</inkml:trace>
  <inkml:trace contextRef="#ctx0" brushRef="#br0" timeOffset="184490.3727">20154 8297 145,'0'0'162,"0"0"-15,0 0-9,0 0-10,3-2-7,-3 2-5,0 0-6,0 0-12,0 0-9,0 0-6,0 0-3,0 0-5,-4-8-3,4 8-6,-3-4-2,3 4-7,0 0-6,-2-5-4,-2 2-3,4 3-3,-4-5-8,2 3 4,2 2 3,-3-5 5,3 5 1,-2-3 1,2 3-3,-3-4-4,3 4 4,-2-4-1,2 4-1,-2-5-6,2 5-3,-1-3 3,1 3-7,3-4-3,-3 4-3,2-6-3,1 4-2,-2-1-1,-1 3-2,5-3-2,-2 2 0,-3 1-5,7-3-4,-7 3 3,0 0-2,8 0-2,-8 0 0,6 4 1,-3-2 1,0 1-5,0 0 4,1 1-2,0 1 0,-2-1 2,2 4-3,-2-1 1,0 0 0,-1 3 2,-1-1-3,2 0 0,-5 1 3,2-1 1,-4 7-1,0-5-3,-2 0 5,-2 5-3,-4-3-1,1 0-1,0-1-6,-1 0-21,-2 3-22,-1-3-30,0 1-51,2-3-44,-4 2-212,3-2-415,3-1 184</inkml:trace>
  <inkml:trace contextRef="#ctx0" brushRef="#br0" timeOffset="187060.5247">20616 7942 7,'-9'-2'154,"9"2"-11,0 0-11,-10 3-8,7-2-9,3-1-8,-8 1-11,8-1-5,-6 1-6,6-1-6,-9 3-3,5-2 2,2 1-1,-2 0-10,0 1-1,0 1 5,1-1-8,-3 1 1,2 0-5,-1 2 0,0-1-2,3 4-4,-5-1-6,3 0-4,-2 5-4,2-5-4,-1 3 0,0-2-7,0 2-2,1 0 0,-1 1 3,1 4-3,3-4 2,1-1 0,0 2-4,0-2 0,1 4-1,0-2 1,3 1-2,1 0-2,0 0 2,2-3-3,-2 0 5,0-3-3,3 1 5,1-1 1,-2 0 2,2 0-5,1-4 2,1 1-1,0 0 4,3-2 8,0-1-9,4 0 0,1-3-2,-2 0-2,2-2 4,-2-4-2,-1 2 8,-3-2 8,5 0 1,-8 0 5,4-3 2,-5 2 9,2-1 3,-4-5-9,2 0 3,-3-2-5,-2 0 3,0-1-17,-3-1-1,-2 0-6,0 0 1,-4-5-3,-2 3 0,1 2-9,-5-4-6,-4-1 1,1 8 1,-5-3-4,-1 0 9,-3 3-14,2 0-1,2 6-2,-3 0-2,6 1-15,-3 2-5,-3-1-8,5 1-10,-1 2-11,6-1-8,-1 3-16,1-1-16,2 3-17,-3 0-12,8 0-16,-4 0-21,4 2-16,-4 0-21,4 1-54,-3 2-137,3-1-415,0 0 184</inkml:trace>
  <inkml:trace contextRef="#ctx0" brushRef="#br0" timeOffset="187600.9234">20582 7682 39,'-1'-4'192,"1"4"-20,-1-4-4,1 4-19,-4-3-18,4 3-11,0 0-15,0 0-4,0 0-4,0 0-6,19 7-3,-12-3-1,5 3 2,1-2-6,1 4-8,3-4 4,-2 8-3,3-3-2,5 4-4,-4-2 4,-3-1 0,9 6-4,-3-1-2,-2 1-4,2 0 3,-2 1 0,-1 1 4,-3-5 8,1 7-10,-1-2 1,1 1-9,0 1 9,-2 0-14,-5-3 0,-1 0 1,0-1-6,-4 1-6,3 0 2,-4 0-9,-1 0-3,0 0 5,0-1-7,-2 1-1,-1 1 0,-1-1-3,1-1 0,-3 1-3,-1-1-6,0-2-2,-1-3 3,-1 4-5,-1-4 0,0 2-1,-1 0-1,-2 1-5,0-3 4,2-1-1,-2 2-6,2-3 1,-5 2 0,7-4 4,-4-1-3,2 2-2,-1-2 0,0-1-6,0 1 0,4-3 1,1 0-8,-1-1 7,1-1-16,-1 1 5,0 0-9,3 0-4,2-3-5,-4 2-6,4-2-11,-4 3-10,4-3-13,0 0-24,-3 3-26,3-3-35,0 0-35,0 0-26,0 0-239,0 0-490,13-7 217</inkml:trace>
  <inkml:trace contextRef="#ctx0" brushRef="#br0" timeOffset="188014.1366">21435 8155 23,'0'0'295,"0"0"-20,0 0-15,0 0-24,0 0-18,0 0-18,11-7-18,-4 6-12,-1-1-11,7-1-9,-2 1-18,2-1-6,5 1-8,0-2-13,0 2-7,0-1-13,-3-1-8,4 2-7,-2 0-7,-3 1-6,-1-1-9,-1 1-2,1 1-3,-2-1-8,1 0-4,-1 1-16,-4 0-7,2-1-11,-4 1-10,4 0-2,-4-1-22,4 2-15,-4 0-20,-1 0-21,-4-1-17,9 0-22,-5 1-17,-4-1-23,9 3-16,-9-3-39,1 2-117,-1-2-373,4 2 166</inkml:trace>
  <inkml:trace contextRef="#ctx0" brushRef="#br0" timeOffset="188326.9707">21473 8279 149,'-3'1'231,"-3"1"-12,6-2-16,-3 3-17,3-3-3,0 0-4,0 0-11,0 0-11,9 4-12,-3-1-9,5-2-13,2 2-9,1-3-10,-1 2-11,4 0-4,-2-2-6,7 0-6,-3-1-5,-4-2-7,3 0-3,0 2-3,0-2-2,-5 2-5,2-1-5,-3-1-6,1 1-3,-4 0 1,-1 1-3,-1 1-7,1-2-6,-8 2 1,8 0-7,-3-1-11,-5 1-14,5-1-11,-5 1-17,0 0-17,0 0-18,8 2-33,-8-2-21,0 4-36,0-4-30,0 0-41,0 0-153,-13 2-416,13-2 185</inkml:trace>
  <inkml:trace contextRef="#ctx0" brushRef="#br0" timeOffset="192902.3276">22731 8066 150,'-2'-5'160,"2"5"-15,-2-4-7,1 1-13,1 3-6,-3-3-8,3 3-1,-4-4-18,4 4-7,-1-5-8,1 5-7,-3-3-3,3 3-3,-2-5 1,2 5-6,-1-6-4,-1 4-7,2 2 1,-5-4-6,4 2-3,1 2 5,-4-6-4,-1 3-5,3 0-3,-5 0-2,2 0-2,-3 0-9,1 1 4,0 1-1,-3-3 0,1 2-2,0 1 0,0-3-5,0 1-2,-1 0 1,2 1 1,3 0 1,-3-1-1,1 2 0,1 0 3,0 0-5,6 1 0,-11-1-3,3 1-3,2 0 2,6 0-2,-12 0 3,6 0-6,-3 2 4,1 0-2,1 1-3,0 0 0,-4-1-2,3 3 4,-1-2-1,2 1-5,-4 0 2,2 2 1,4-2-3,-5 1 3,6 0-2,-4 1 0,3 0 0,0 0 4,0-2-4,-2 0 5,1 2-3,1-1-4,1 0 4,0 0-1,0 1 2,0-1 1,0-1-3,1 3 4,-1-2 1,3 1-2,-3 0 1,4 2-1,0-3-3,0 1 1,0 1 3,-2-2-3,2 2 3,0-2 0,2 1 0,-2 0 1,0-2 0,3 2 0,-2 0-1,0-1 7,1 0-1,2 1-1,-2 0 1,1-4-1,0 5 0,1-3 0,-1 1 0,1 0-1,-2-2-2,3 2 1,-1-3 0,0 2-1,1-1 2,-3 1 3,2 0 2,0-3 3,1 1 1,-1 1 0,0-2 3,0 1 0,5-1-2,-9-1-4,9 2 3,-3-2-4,-2 1-1,-4-1 3,9 0-4,-9 0 4,12 0 1,-7-1-4,-5 1-3,10 0 0,-3 0 1,-7 0 2,12-3-1,-7 3 2,3 1 2,-2-3 2,-1 1-4,3-2 5,-2 3-4,1-1 2,0 0-4,-3 0 1,1 0-2,-5 1 3,9-3-4,-6 1 5,3 1-5,-1-2 0,-1 1-2,-4 2 1,7-4-1,-3 3-3,-4 1 3,9-2 0,-5-1-1,0 0 7,0 0-11,1 0 9,-1-2-8,1 1-2,-1 1 9,2-1-10,-2 0-2,3-1 3,-5-1-1,5 0 6,-4 2-4,-1-3-2,3 2-2,-1 0-1,-2-2-1,2 1 7,-4-1-4,4 2-1,-3-1-3,1 0 2,-1 0-2,0 1 1,2-1 4,-1 1-2,-2-1-4,4 1 4,-3 1-2,0-2-2,2 1 1,0 1 5,-2 1-6,0-1 6,0-1 1,1 2-6,-1-1 4,0-1-3,-1 2-2,0 3 3,2-5-1,-2 5 2,1-5-1,0 2 4,-1 3-3,0 0-1,0 0 4,2-3-5,-2 3 0,0 0 0,0 0 2,0 0 1,1-3-3,-1 3 1,0 0 2,0 0-3,0 0 3,0 0-2,0 0 2,0 0-4,0 0 2,0 0 9,0 0-11,0 0-3,0 0 0,0 0 1,0 0-2,0 0 4,0 0-4,0 0 3,0 0-6,0 0 3,0 0 13,0 0-12,0 0 1,-1 11 3,1-6-4,0-1 3,0-4-3,0 8 2,0-3 0,0 0 2,1 0-1,0-1 0,-1 3 2,1 0 4,-1 0 1,1 2-3,2 0-1,1 0 10,-2 1-2,1 1-3,0-1-1,-1 1 3,2-2 1,1 1-1,-2 0-1,2-1-2,1 0 0,-2 0 0,1 0 0,0 0-1,0-2 5,4 1 5,-4-1-6,3 1 2,-3-2 3,4 1-5,0 0 14,0-2-12,-3-1 0,7 1 1,-4-2-5,0 2 5,4-4 3,-3 2-7,2-3 3,2 0 12,-3-2 1,1 1 5,-1-2 2,1 1 0,0-1-2,-3 0-3,0-2 0,0 3-5,-2-1 4,0 0-5,-1-1-2,-3 2-4,4-2-3,-4 1-8,1-1 0,0 1-26,0 0-19,-3 1-28,-1 2-30,4-5-60,-4 1-67,0 4-65,0-6-222,1 3-557,-1 3 247</inkml:trace>
  <inkml:trace contextRef="#ctx0" brushRef="#br0" timeOffset="197158.5167">18616 8965 101,'0'0'127,"1"-4"-15,-1 4-6,2-4-6,-2 4 1,2-4 2,-2 4-12,2-3 4,-2 3-4,0 0-2,4-3 0,-4 3-3,0-4-3,0 4-3,0 0-11,0 0-3,-1-7-8,1 7-2,0 0-8,-3-3-7,3 3 0,-6-2-3,2 0-7,0 0 1,4 2-4,-7-1 0,7 1-7,-8 0-4,8 0-4,-9 1 2,2 1 1,0 0-5,-1 0 0,1 0 0,0 1-3,-4-1 4,2 1-6,-2 1-6,0-1 11,3 1-7,-1 0 0,-2 2 1,3-1-3,1-2 3,0 2-2,0 0-6,1-2 5,1 0-1,0 2-1,1 0 4,-1 0-2,0 0 0,1 3 0,1-3-2,0 0 1,2 3-4,-2-2 9,2 1 0,-1-1-4,2 0 2,0 1 1,2-1-4,-1 0 9,2 0-1,-1-1 2,2 1 5,1 1-1,1-1 0,3 1 6,-1-2 2,4 0 6,-1 2-2,-1-4-3,3 1-2,-3 3-2,3-3 1,5 0-3,-4 2 0,3 1-3,-5-1 0,-4-1-1,4 1-3,1-1 0,2 2-5,-5-1 1,3-1-1,-2 1 0,-3 1 1,2 0-3,-1 1-1,1 0 2,0-1-1,-2 1-1,1-1-6,-4 0 6,4 3 3,-4-2 2,2 2-5,-5-5 3,5 5-2,-3-1-2,-2 2 5,2-2-7,-3 3 5,-1-3-1,0 1-1,-1-1-1,1 2 1,-6 0 3,-1 0-3,3-2 2,-1 2-2,-4 0 2,0-2 1,-1 0-5,-2 1 4,2 0 0,1-3-4,0 1 3,-2-2-1,3 0 1,-2 0 1,0-3 8,2 1-1,-2-3-2,2 1 2,-1-2-1,-1 0 2,1 0 4,-4-2-2,7 0 1,-4-2 3,1 0 2,1-3 3,-1 3-7,1-6 3,2 4-6,-1-1 1,0-4 0,3 3-5,-1-2 1,1-1-5,1 1-1,0-1 8,3 1-5,0-2 0,3 1 1,0-1-2,1-2 1,0 3-2,1-1 1,0 0-3,2 1 2,4-3-3,-2 1 4,0 5-6,0-3-1,0 2 1,1 0 1,0 5-2,-1-3 3,2 1-6,-4 3-2,3 1-6,-1-3-4,1 3-7,-2-1-9,-1 0-17,0 5-13,0-1-16,-1 2-10,-1-1-18,2 1-10,-2 0-20,1 0-20,-1 0-37,-5 2-150,5-3-370,-4 2 164</inkml:trace>
  <inkml:trace contextRef="#ctx0" brushRef="#br0" timeOffset="197843.7626">19264 8961 3,'-8'0'162,"8"0"-19,0 0-17,-10 2 1,6 0-7,-1 0-13,0 0-3,-2 1-5,2 1-18,-1 0 5,-2-2-11,4 2-2,-2 0-3,-1 1-10,0 0-1,2 0-1,-2 2 2,2-1-9,0 2 3,0 1-7,-3 0 9,3 0 1,1 1 1,-3 1-9,4-1-4,-2 1-4,-1 4-1,2-4 4,-1 7 0,-1 0-2,2 1-3,0-1 2,1 1-1,1 0 0,0-1 3,2 1-4,0 0 3,2 1-2,-2 0-3,3-2-5,0 7-4,3-6 1,-1 1-3,3 3 3,-1-5-6,0 0 0,3 1-2,-1-3 5,4 1 0,1-1-4,-1-3 4,1 1-3,0 0-3,0-4 1,2 2-3,1-3-1,0 0 0,1 1 5,-1-3-7,0-1 1,2-1 2,-1 1 1,0 0-1,-1-4-4,-3 2 2,-1-1-1,-3-2 5,0 2 1,-2 0 4,-2-2 7,2 0-4,-2 0 1,-2 1 4,1 0 4,-5-2 4,7 1-1,-7-1 2,7 1-5,-7-1-3,0 0 0,0 0-5,5 2-1,-5-2 2,0 0-5,0 0-1,0 0-6,6-6-7,-6 6-22,5-2-17,-5 2-17,1-3-18,-1 3-26,0 0-29,5-3-29,-5 3-39,3-3-36,-3 3-261,0-7-521,0 7 231</inkml:trace>
  <inkml:trace contextRef="#ctx0" brushRef="#br0" timeOffset="199218.6111">19744 9204 107,'0'0'146,"-5"-5"1,4 3-10,1 2-10,-3-4-6,1 1-8,2 3-5,-3-5-8,3 1-3,0 4-8,-4-5-7,3 3-3,1 2 2,-3-6-8,2 4 0,1 2-9,-4-8-6,-2 4-2,3 1-2,0 0-4,-3 1 4,4-2-2,-2-1-6,-1 3-5,-1-1-2,0 0 2,1 2-1,0-5-1,0 4-3,-4 0-5,3 1-3,-2-1-2,0 2-1,-2 0-2,4 0-4,-2 0-4,0 0-1,1 2-1,-2 0 1,-3 0 1,5 1-6,-1 1-6,-1 0 6,1 0-2,-2 2-3,1 1 1,2-2-3,-1 5 4,2-1-1,-1 2-2,2-2 0,1 2 3,-1 1-5,1-1 2,-1 1-1,4 1 3,1 3-3,0 1 2,4-2-1,-3-2-3,1-4 3,1 3 2,1 0-4,1-1 1,1-2 0,1 1 2,0 1 1,4-3-5,-2-1 4,3 1 1,-4-3 0,1-1 7,2-1-1,2 1 1,-1-1-1,-1-1 2,-2-1-1,0 0-1,1-1 2,-2-2 2,1-1-2,1-1 7,0 0-5,-3 2 5,-1-1-5,3-4 0,0 1-3,-1 1 2,0-2-2,0-1 4,-1 0-7,-1-1 4,3 2-1,-3-5 2,2 1-3,-3 1 1,0-1-1,1-2-3,1-3 4,-2 6-4,-3 0 2,1-2 3,0 6 1,-2-2-4,-1-2 1,0 1 0,2 3-3,-2 0-2,0 0 1,0 2 1,0-2-4,0 3 1,0 3-2,2-5 0,-2 5-5,0 0 1,0 0 3,0 0-4,0 0-3,0 0 0,0 0 1,0 0 4,0 15-3,0-8 0,-2 2-2,4 1 5,-1 0 1,4 2-5,-3-1 4,0 1 5,2 0-4,0 0 0,0-1 0,-2 1 0,2-1 1,0 0 0,5-2-1,-4 1 0,0 0 1,0-3 2,-1 2-3,2 1 6,1-3-12,-2 2-10,-2-2-3,0-2-9,0 2-10,0 0-9,-2-1-24,3 0-16,-2-1-28,0-1-30,3 3-17,0-5-30,-1 3-186,-2-3-409,2-1 182</inkml:trace>
  <inkml:trace contextRef="#ctx0" brushRef="#br0" timeOffset="199692.5125">20241 9493 112,'0'0'173,"0"6"-23,0-3-3,0-3-14,1 4-14,-1-4-13,3 4-10,-3-4-6,1 4-5,-1-4-7,-4 5 8,4-5-8,-1 3-3,1-3 1,-5 5-8,5-5-4,0 4 0,0-4-3,-7 1-6,1 0-5,1 1 0,5-2 2,-9 0-3,9 0 2,-7 0-4,7 0 6,-7-3-1,7 3-7,-7-5 0,7 5-3,-4-3-3,2 0-3,2 3-3,-2-6-3,2 6-5,0-6-5,0 6 0,0-6-5,2 4-2,0-2-1,-2 4 0,4-5-3,-3 2 2,-1 3-4,2-3-1,-2 3-1,6-1-1,-6 1-3,0 0 2,7 4 2,0-1-4,-4-1 2,1 4-2,-2-2 2,1 3-2,1 2 2,-2-2-2,0 2 4,-2 1-5,0 1 3,0 0 1,0 0 1,-2-1-1,0 4-2,-3-3 2,1-2-4,-1 2-8,1-1-12,-1 0-10,0 1-17,1-1-24,-2 0-25,3-5-27,-1 1-8,3-1-25,0 0-40,-3-1-124,4-1-347,0-3 153</inkml:trace>
  <inkml:trace contextRef="#ctx0" brushRef="#br0" timeOffset="200434.498">20517 9227 214,'0'0'241,"-3"-3"-23,3 3-19,-1-4-17,1 4-20,0 0-18,0 0-14,0 0-12,7-5-15,-7 5-7,10-4-7,-6 2-9,2 0-12,3-1-7,0 1 2,0-2-15,-1 3-1,-1-4-2,2 2-5,0 0-4,2-2-5,-6 0-3,1 2-7,-1-2 6,0 2-4,1-1-5,-2-3-2,0 3 1,0 0-4,0 2 1,-4-4-1,1 3-2,3 0 0,-4 0 2,0-4-1,0 7-1,0-3 1,0 3 0,0-5-2,0 5-2,0-6 6,0 6-3,0 0 2,-1-6-5,1 6 3,0 0 3,0-3-4,0 3 2,0 0-3,0 0-1,-3-5-2,3 5-3,0 0-1,0 0-4,0 0 6,0 0-4,0 0 3,0 0-2,-1 16 3,1-11 14,1 1 4,-1 5 0,0-5 2,3 6-1,-3 0 2,1 1 0,1 0 6,-2 3-6,2 0 4,-1 0-2,3 2 5,-1-1 0,-1-1 1,2 0-2,-4 2-3,1-5-1,2-1-5,-2 1 4,-1-1-3,0-1-3,1 2-2,2-2-3,-2 0 1,-1-2-5,0 0 5,0-2-2,3 1-2,-3-2 2,1 3-3,-1-5-4,3 0 4,-3 2-3,1-1-1,-1-5-2,0 5 4,0-3-11,0-2-6,0 0-12,1 5-8,-1-5-15,4 3-11,-4-3-15,0 0-23,4 3-20,-4-3-26,4 1-2,-4-1-30,0 0-23,6 0-29,-6 0-156,9-3-409,-5 2 181</inkml:trace>
  <inkml:trace contextRef="#ctx0" brushRef="#br0" timeOffset="200756.5492">20579 9546 132,'0'0'183,"9"1"-9,-3-1-5,0 0-10,7-1-12,-1 0-9,1 0-13,4 1-7,-4-1-14,9 0-8,-3-1-6,-5 2-5,3-1-11,-4 2-3,-1-2-10,2 1-5,-2 0-2,-1 0-7,0 0-7,-3 0-1,3 1-6,-5-2-6,-6 1 1,9 1-6,-9-1-2,10 0-1,-5 0-1,-5 0-3,0 0-4,8-1-10,-8 1 0,0 0-8,5 1-7,-5-1-11,0 0-11,8-2-13,-8 2-22,0 0-15,6-2-24,-6 2-16,8-3-45,-7 1-106,3-2-301,0-1 133</inkml:trace>
  <inkml:trace contextRef="#ctx0" brushRef="#br0" timeOffset="201297.4327">20572 8976 49,'10'1'190,"2"2"-18,1 0 4,7 0-7,-1 5-15,9-1-11,-2 0-11,4 3 0,-2 2-9,1 1-11,-1 3-12,0 0-12,-5 1-6,4-2-6,-5 0-10,-2 6-2,1 0-9,-7-10-8,2 8-2,0 2-5,-5-4-5,-1 1-2,-2-3-1,0 5 1,1-2-2,-4-2 2,-1 4-1,2-2-5,-1 0 7,-3 0-3,-2-1-2,3-1-4,-6 5 3,1-4-1,-2-2-5,1 0-3,-1 0 0,-1 1-6,-1-6 2,1 1 0,-2 4-4,-1-1-8,4-3-2,-4-1-17,2-1-14,0 2-19,-1-5-18,3 0-26,1-1-25,0-1-36,0-1-36,0 0-151,3-3-370,0 0 163</inkml:trace>
  <inkml:trace contextRef="#ctx0" brushRef="#br0" timeOffset="201765.9468">21480 9313 154,'0'0'267,"0"0"-15,0 0-19,0 0-20,0 0-16,0 0-18,0 0-15,0 0-10,20-2-11,-8-1-9,0 1-11,8 1-13,1-1-5,6 2-10,0-2-13,-5 1-7,-1 1-10,7-1-6,-6 1-4,0 0-5,-2-3-5,-3 4-12,2 0-13,-7 0-10,-1-1-18,1 1-14,-5-1-21,1 1-9,-2 1-11,0-2-14,-6 0-15,7 0-6,-4 2-2,-3-2-15,1 5-7,-1-5 0,0 0-13,-1 6-3,1-6-34,-8 2-105,3 1-299,-1-2 133</inkml:trace>
  <inkml:trace contextRef="#ctx0" brushRef="#br0" timeOffset="202020.2925">21546 9435 67,'0'0'189,"0"3"-1,0-3-5,4 5-5,0-1-3,1-2-18,9 0-5,-4-2-8,9 2-11,-1-1-4,4 0-19,1-1-10,4 1-9,-6 0-7,11 0-13,-15-2-3,6 2-7,-5-1-7,0 3-4,0-3-7,-4 0-7,-1 0-8,-2-3-5,-1 3-8,-4 0-6,0 0-10,0 3-2,-6-3-9,9-3-8,-9 3-10,7-1-13,-7 1-12,0 0-21,7 0-26,-7 0-15,0 0-23,0-4-184,0 4-350,0 0 156</inkml:trace>
  <inkml:trace contextRef="#ctx0" brushRef="#br0" timeOffset="204116.5451">22533 9000 45,'0'0'172,"2"-3"-8,-2 3-11,0 0-2,4-3-9,-4 3-5,0 0-6,3-4 1,-3 4-1,2-3-8,-2 3-2,0 0-9,0 0-13,0 0 1,0 0-9,0 0-6,3-2-6,-3 2-8,0 0-9,0 0-8,0 0-2,0 0-6,0 0-5,0 0-6,0 0 3,0 0-4,-1 12-3,1-9-1,0-3 0,0 10 0,0-6 8,1 3-4,-1-2-1,0 7 0,0-4-4,4 3 2,-3 1 5,3 4 0,1-1-3,-3 0-2,2 5-3,0-2-1,0 0-2,2-1-3,-1 8 0,-1-9-6,0 1 5,-1 1-6,1-1-1,-2-6-1,-1 1-1,1 0-3,0-2-1,-2 0 1,2-3-2,-2 0 0,3 0-1,-3-1 1,0-1 0,1-1-1,-1 0-2,3-1-2,-2 1 0,-1-4 3,0 0 1,0 5 0,0-5 0,0 0 4,0 4-7,0-4 2,0 0 3,0 0 0,0 0 9,0 0-1,2 3 2,-2-3 4,0 0 2,0 0-3,0 0 1,0 0 0,0 0-2,0 0-3,0 0-2,0 0 9,2-13-10,-1 9 0,2 1-5,-3 3-4,1-7 2,-1 3 13,0 4-11,3-6-9,-2 2 2,-1 2 3,4-2 0,-3-1 4,2 2-8,-3 3 0,1-6 1,3 1-6,-3 2 4,-1-1 11,4 0-11,-4 1 3,1-1-5,3-1 1,-1 2 1,-1-1 0,1 1-2,1-4-2,0 3 4,2 0-1,-4-2 0,4 1 0,-4 0-2,5 2 1,-5-1-2,5 0 14,-1 0-12,-2-1 4,-1 3-4,3-1-4,-2-1 1,-1 2 4,1 0-2,2-1-3,-2 2 3,3 0-2,-2-1 5,1-1-4,-2 2 10,-4 1-8,13-3 0,-7 2-1,3 1 1,-3 1 2,2 1-2,-1-1-1,0 2 1,2-2-2,0 2 13,-1 1-10,2-2-3,0 3 4,-2 0-3,-3-2 1,2 2-2,0 0 2,-2 2 0,2-2 2,-1 1-2,3 1 0,-3-1-1,2 3 1,-4-5 1,0 1-2,-2 3 12,5-3-12,-4 1 4,-1 1 1,0-1-1,0-2-1,0 2 0,-2 0-3,0 0 2,0-1 0,-1 0 10,-2 2-7,1-2 2,-3 1-1,1-1-2,-2-1-2,-1 2 6,1-1-5,-2 0-5,-1 1 18,0-1-16,4-1 5,-3 0 0,2-1-5,-2-1 4,2 0 4,-2-1-2,-1 1 1,0-2-6,0 1 7,-2-2-4,-1 1-4,1-2 5,-2 2-21,2-1-10,-3-1-15,1 0-26,-1 0-42,1 0-38,1-3-53,2-1-44,-4 1-228,6 0-514,-1-2 227</inkml:trace>
  <inkml:trace contextRef="#ctx0" brushRef="#br0" timeOffset="214210.4912">18777 10154 61,'-3'-4'180,"3"4"-10,0-6-27,-1 2-11,-2 2-13,3 2-9,-2-5-12,-1 2-2,3 3-2,-5-4-11,4 2-13,1 2-1,-4-7-5,3 2-4,-2 3-5,3 2 1,-5-4-10,1 0-4,-1 3-5,-4 0-5,2-3-1,-4 3-3,-3-1-6,5 2-2,-4-1 0,1 1-1,0 0 0,2 0-2,-3 1-3,3 1 0,-3-1-3,4 3 4,2-3-8,0 0 3,-1 1-5,1 0 10,-1 0-8,3 0-1,0 2-1,-1-1-1,-1 0 1,2 2-2,1-1 6,-1 0-7,0 3 3,-3 0 5,5 1-2,0-1-2,-1 3 0,0-2 0,3 2-5,-2-3 4,2 4 2,1-2-1,0 2-4,1 0 4,3-4-6,-2 4 5,0-1 1,3-2 4,-1 3 5,1-3 1,4 2 2,0-2 2,-1-1-5,2 0 3,0 3 5,-1-3 2,5 3-5,-2-4 1,-1 1 1,1 2-4,-2-4 3,6 4-5,-5-4-1,4 4 1,-3-2-1,-1 1 0,4 0-2,-3-2-1,-2 1-1,3 1 2,-4-1-3,1-1-2,2 2 0,-5 0 1,1 1-3,2-1-1,-2 1 1,-2-1-2,1 1 0,0 0 1,-2 0 0,-1-1-1,0 4 0,-1-4 0,-1 3-1,0-1 2,-2 0-1,0-2-1,-2 2-2,0-3 1,-1 1 4,-1 2-1,-1-2-2,0 2 3,-1-2-4,-2 1 4,0-3 0,2 3 2,-3-5-1,3-1 2,-5 2 6,1 1 1,1-3 1,-1-1-5,1 0 6,0-1 14,0-2 5,-3 1-11,1-2 5,3 1-1,-1-3-1,-1-2-1,3 1-2,-1 1 1,-1-2-4,1-3-1,3 2 2,0-1-4,1-1-1,0 0-3,3 0-1,0 0-4,-1-1-1,2 1-2,2 0 1,-1 0 0,0 1 0,3-1-6,0-1 2,1 3 0,1-3-2,3 4-4,-5 0 3,5-2 0,-4 3-5,3-1-5,4-1-4,-3 2-6,0 0-6,3 0-7,-3 2-14,0-2-5,1 0-18,-1 2-18,-1 1-15,-3 0-15,4-1-10,-1 1-11,-2 1-18,4-4-17,-1 2-26,-2 1-129,2-3-354,-1 2 158</inkml:trace>
  <inkml:trace contextRef="#ctx0" brushRef="#br0" timeOffset="214795.9005">19409 10043 77,'-6'-2'174,"1"0"-13,-2-1-5,2 0-10,0 2-10,-5 1-15,10 0-13,-13 1-5,5 1-9,1 0-1,-3 2-4,1 1-1,-1 0 0,1 1-9,0 1-6,-2 1-8,2 2-7,0 0-2,0 2-3,0-1 1,1 3 0,-1 1-7,-1 2-2,3 0 0,1 2-3,-1 0 0,-2 8-5,5-8 6,-2 7 1,0 0-2,2 0-4,1 0 0,-1 1 2,3-1-3,2-7 4,2 1-2,-2 0-2,6 5-7,-1-1 0,4-7-3,-1 6 4,4 2-7,1-3-4,-2-8 1,5 8-2,1-3 6,3 0-10,-4 1 1,4-4-3,-2 1 0,-2-4 1,3 4-1,-2-8-4,0 2 0,0-1 7,-3-3-5,3 0-2,-4-1-1,0-1-2,-1-1 2,1 2-3,-4-4 0,0 2 0,-3-2 0,-1-1 0,2 0-2,-4 0 1,1 1 6,0-1-6,-5-1-1,5 1-1,-5-1-1,0 0 6,5 2-8,-5-2-6,4 2-13,-4-2-11,0 0-13,0 0-15,4 1-23,-4-1-30,0 0-32,8-3-32,-4 0-60,-2-1-151,3 1-418,-1-1 186</inkml:trace>
  <inkml:trace contextRef="#ctx0" brushRef="#br0" timeOffset="215819.673">19696 10263 101,'0'0'200,"0"0"-24,0 0-18,0 0-19,0 0-10,0 0-6,0 0-5,1 16-15,-1-10 3,1 1-2,-1 0-4,0 2 1,1 1-3,1 2-12,-1 0-1,0 0-5,2 2 10,-2 0-9,2-2-8,-3 1-8,1 0-3,2 4-9,0-1-4,0-1-2,-3-3-7,1 1-2,0-1-4,-1 4-2,0-4-6,2-1-1,-2 2 1,0-3-5,-2-1 2,1-3-7,2 2 1,-1-1-3,0-4 0,2 2-1,-4-2 1,2-3-2,0 7 3,0-7-3,-1 3 14,1-3 8,0 4 5,0-4-1,0 0 1,0 0-3,0 0-4,0 0-2,0 0 1,-1-14-3,1 14-6,0-10-2,0 5 0,0-1-1,0-1 5,0 1-9,1-3-1,3 1-1,-1-2 0,-1 3 1,2-1-4,0 2 0,-2-1-1,5-2-1,0 2-3,0 0 4,0-2-6,4 2 0,-2 0-1,-2 2 1,3-1 0,-1 2-1,0 1 10,4 1-15,-1-1 0,-2 2 2,5 1 0,1 2 6,-1 0-8,0 2 3,3 0-2,-2 1 0,1 1 1,-1 0 1,-4 0-1,1 0-1,-1 0-7,-2 1 1,-4-1 1,2 1 0,-3 1 4,0-4-5,-1 3 5,-3 0 0,-3 1-1,-2-1 0,-5-2 3,-1 4-3,-4 0 2,-3 0 0,-2-1 0,0-1 3,-2-1-2,0-1-3,3-2 2,-1 2-3,1-4 0,-3 0-12,7 0-7,1-1-18,0 0-12,2-2-19,0 2-22,4-1-21,-2-1-19,4-1-28,-1 0-43,3-1-209,-1 1-447,0 0 198</inkml:trace>
  <inkml:trace contextRef="#ctx0" brushRef="#br0" timeOffset="216756.7202">20327 10692 106,'-1'3'177,"1"-3"-10,0 0-6,0 0-7,0 0-12,0 0-10,0 0-6,0 0-8,0 0-10,0 0-1,0 0-3,0 0-9,0 0 1,0 0-5,0 0-2,0 0-3,0 0-3,0 0 1,0 0-7,0 0-3,0 0-8,0 0-3,0 0-4,0 0-6,0 0-5,0 0-4,11-8-1,-11 8 0,0 0-7,4-4-3,0 3-4,-4 1 1,0 0-6,0 0-5,11 1-1,-7 2-3,-4-3-2,9 3-3,-5 1 0,2 0 2,-1 1 3,-2 3-7,2-1 1,0 2-2,-2 2 3,-1-2-4,-2 0-1,0 2 4,-5-1-1,-2 0-2,-1 1-2,1-1 1,0 1-1,-3-3 0,1 2-11,1-2-6,0-1-9,-3 0-11,2-1-16,1 1-12,-1-2-18,4-2-19,0-1-18,1 0-20,3 1-8,1-3-11,0 0-39,0 0-146,0 0-368,0 0 163</inkml:trace>
  <inkml:trace contextRef="#ctx0" brushRef="#br0" timeOffset="217234.4986">20765 10415 191,'0'0'235,"-7"-4"-14,7 3-23,0 1-19,-4-3-15,4 3-18,0 0-19,0 0-9,0 0-8,-13 7-10,9 0-9,-2 1-7,-2 1-1,4 0-10,2 0-4,-1 3-9,-1 0-9,2-1 5,-1 0-8,3 1-3,0 0 0,4-1-3,-3 2-6,3 1-1,3-2-2,1-2 1,0 0-5,0-3-1,1 1-3,2 0 1,1 1 0,-2-4-2,5 4-4,-4-2-2,1-6 1,1 2 3,-1-3-5,0-1 3,1-1 2,1 1 0,0-5 0,-1 3 0,4-4-4,-7-1 2,5 0 6,-2-3 3,-4 2-2,1-7 0,-2 2-3,-3-1 4,-2 0-6,-2-2 0,-1 0-7,-5 1-1,-2 0 0,-3-1-3,-4 1 0,0 2-2,-8-5 0,2 3-12,-5 2-6,1-1-7,1 4-12,2 3-18,4 3-8,-2-1-14,6 1-18,-2 3-13,3 0-26,3-1-23,-1 1-17,2 1-25,3 1-198,5 0-420,-14 2 186</inkml:trace>
  <inkml:trace contextRef="#ctx0" brushRef="#br0" timeOffset="217642.5278">20828 10130 159,'0'0'225,"0"-6"-21,0 6-24,2-3-11,-2 3-11,8 0-11,1 4-12,5 1-8,2 1-9,4 1-6,4 5-9,2 1-9,2 1-1,-1 1-10,1 2-4,1 0-13,-1 1-4,0 3-5,-1 1-10,3 0 1,-4-2-6,0 1-7,-2 3 4,-3 0-8,-3-2-3,-2 2-4,-3-1 1,-8-5-2,0 1-2,-2 0-2,-3 8-2,-7-3 0,1-6-3,-3 4 1,-4 1-4,3-5 2,-3-2-1,2 0-1,-3 0 0,2-2-2,0-3-1,1 4 1,1-3-5,0-3 0,2 0-11,0-1-14,3-2-15,0-1-13,0-1-18,3-1-19,-2 0-28,4-3-24,0 0-20,0 0-59,0 0-120,0 0-363,19-7 161</inkml:trace>
  <inkml:trace contextRef="#ctx0" brushRef="#br0" timeOffset="217935.859">21591 10490 62,'0'0'288,"0"0"-15,0 0-24,0 0-19,0 0-21,4-4-24,-4 4-15,6-2-17,-1 2-16,2-2-13,-1 2-6,3-2-18,1 0-8,2-1-10,2 1-6,-1 0-10,0-1-2,4 0-12,0 0-16,-2 1-13,-1-1-15,3 1-24,-6 0-23,2 0-21,-4 2-30,1 0-30,-2 0-15,0 0-32,-2 2-49,-2-1-110,-4-1-353,7 2 156</inkml:trace>
  <inkml:trace contextRef="#ctx0" brushRef="#br0" timeOffset="218164.9984">21655 10635 191,'0'0'244,"0"0"-13,-1 4-19,1-4-13,0 0-18,12 0-12,-5 1-20,4-1-14,2 1-15,0 0-13,7-1-7,-4 1-14,1 0-17,-4-1-14,4-1-20,-2 0-18,-1 2-25,-1 0-30,1-2-23,-1 1-29,-1-1-16,-2 0-34,0 1-170,-1-2-336,-2 0 150</inkml:trace>
  <inkml:trace contextRef="#ctx0" brushRef="#br0" timeOffset="218863.9158">22760 10376 26,'0'0'200,"-1"-2"-12,1 2-17,1-8-12,-1 4-11,0 4-6,0-4-9,-1 0-5,1 4-9,0-8-9,-1 4-10,1 1-2,0 3-5,0-8-8,0 8-7,-2-6-7,1 3-7,-1 0-7,2 3-7,-8-2-1,3 0-9,-4 2-4,1 0-5,-3 0 2,-1 3-4,-2 0 1,-3 2-4,-2 2 0,-1 1 4,0-1-1,2 3 5,0-1-2,1 2-1,2 1 3,1 1-4,1-2 0,3 4-3,-1-2-1,3 1 0,4-2 2,0 0-2,1 4 1,3-4-2,3 0 1,1 3 1,3 0 4,2-5 5,0 0 0,5 0-3,2 0-1,1-2 2,3 1-9,0-4-1,0 2 11,1-2-17,1-3 1,-2 1-3,1 0 1,0-3-5,-3 0-5,-1 1-8,-2-2-11,-1 1-16,-7 0-14,0 0-20,0-2-25,-1 2-21,-6 0-30,9 0-31,-9 0-47,5-1-204,-5 1-455,0 0 201</inkml:trace>
  <inkml:trace contextRef="#ctx0" brushRef="#br0" timeOffset="220178.2906">19035 11359 90,'0'0'187,"-6"-4"-25,6 4 4,-6-2-12,6 2-12,-4-3-10,4 3-13,-5-1-11,5 1-6,0 0-7,-5-1-11,5 1-7,-5-2-6,5 2-10,-10-2-4,10 2-10,-10 2-1,0-1-8,-1 0-1,1 1-5,-4 2-4,-3 2 1,0 0-1,0-1 5,-2 2-2,2-1-2,2 2-2,3-4-2,1 1 1,1 2-3,0-2-1,-1 1-5,5 1 2,-1 0-1,2-1 0,0-1 4,4 1-4,-3-1 3,4 2 2,0-1 3,3 2 4,-2 2 5,0 1-3,7 0-1,-4-1 6,1 1-7,1-1 5,7 4 10,-2-3-3,2 3-3,4-3 0,1 3 1,3 1-6,2 0 0,0 2-4,3-1 6,-3-2-10,1 1-3,-1 0-2,1-1-5,-7-2 1,1 0-1,-3-2-1,-1 0-4,-1 2-1,-6-2 0,1 0-3,0-1 2,-3 1 0,-1-1-1,0 1 2,-4 0 0,1 0-1,-2 1-1,-1-1 0,0 0-2,-3 0-1,-1 0 2,-1-1 2,-3-2-6,-1 1 4,-3 1 0,-1-3-2,-1 1 6,-1-2-8,2-1 2,2 0-2,-5-3 1,3-1 4,0-1-2,3-1-2,-1-2 2,-1 1 9,5-3-8,-3-1-1,1-2 0,4 0-3,0 0 1,3-1 3,0 0 0,-2-1-3,2 1 3,4-2 3,2 1-2,-2 1-2,3-2-3,3-1 6,2 0-7,0 2 1,1-2-3,1 3 1,-1-2-2,4 1 1,-3 3-5,2-1-6,-2 2-13,3 0-6,-3 0-12,4 1-15,-4 3-22,-1-2-25,3 1-30,-2 0-30,0 1-31,-1 0-37,-1 2-174,3-2-438,-3 1 194</inkml:trace>
  <inkml:trace contextRef="#ctx0" brushRef="#br0" timeOffset="221310.7539">19894 11433 16,'-5'-2'140,"5"2"-12,0 0-10,-7-3-6,7 3-2,-4-2-7,4 2-1,-6-3-6,6 3-10,-10-1-5,10 1-5,-12 0-6,7 0-10,-4 0 10,0 0-4,-1 3 1,-2 0 0,-2-2-3,4 2 6,-4 0 1,3 0-9,-3 2-1,2 0 2,0 1-6,0-2 4,0 3-3,-4 2 3,2 1 6,-3 3-7,4-1 1,-1 6-1,0-3-5,-4 4-5,8-1-2,1-1 1,-5 5-1,2 1-3,7-4 3,-1 6-3,0 1 3,6-8-6,-3 7 8,2 0-4,3 0-3,2-1 4,2 2-4,3-4-2,1-4-2,2 5-1,2-3 4,2 2-8,-4-8-1,10 4 2,-6-4-7,5 4 2,2-5 1,-1-1-3,-3-2 7,3-3-9,2 2-2,-3-3-4,0-1-3,1-1 2,-3 0-3,3 0-4,-4-1 0,1-1-1,-5-1 0,-3 1-4,0 0 0,-2-2 3,-2 1-6,-2 0 4,-5-1-4,9 0 1,-5 1-2,-4-1-8,0 0-6,9 1 3,-9-1-15,0 0-14,5 2-6,-5-2-14,0 0-20,4 1-17,-4-1-28,0 0-20,0 0-19,0 0-30,9 1-28,-9-1-214,0 0-467,10-5 207</inkml:trace>
  <inkml:trace contextRef="#ctx0" brushRef="#br0" timeOffset="223721.4977">20013 11594 90,'0'0'197,"0"0"-16,0 0-12,0 0-11,0 0-17,0 0-13,0 0-9,0 0-10,0 0-23,0 0 2,0 0-8,0 0-5,0 0 0,0 0 3,6 12-5,-6-6-3,4 0-4,-2 2-2,3 1 8,-2 2-9,1 0-3,-2 0 5,2 5-4,3-2-7,-5 2-4,3 0-1,-1 0-4,0 0-4,-3 2-4,2-2-1,-2-1-5,0 2 0,-1-5-3,0 2-2,0-2-1,2 0-4,-2-4 6,1 2-8,0-5-3,-2 1 0,2 1-5,-2-3 3,1 1 0,1 0 0,-2-1-5,1-4 4,1 3 0,-1-3 5,0 5 8,0-5 4,0 0 5,0 0 1,0 0 1,0 0 5,0 0-5,0 0-4,0 0-3,0 0-3,4-11 1,-4 6-6,3-2-3,-2 1 0,3-4-8,1 1 11,0-1-8,-1 0-6,2 0-1,1 0 2,0-2-2,1 4-4,0-3 1,1 1 3,2 2-4,-1 1-2,-1 0 3,3 0-1,-3 0 0,0 4 0,3-2 1,-1 0-2,1 1-3,0 1 1,-2 2 0,0 0-2,-1 1 1,3 0-3,-1 1 4,1 2 1,-2 0-2,1 2-3,0 2-3,-2-1 13,-2 2-7,-2 0-3,2 1 0,-3 0 5,-1 1-2,1 0 0,-4-2 0,0 3 0,-2 0 3,-2-1-2,-1-1 0,0-1 0,-4 2 9,0-2-8,0 0-3,-2-1 7,0-1 8,-4 0-13,2-3 2,0 2-2,4-1 11,-5-2-10,1 0-3,3-1-3,-4 0-7,5-1-6,-5-1-2,4 1-5,2 0-9,0-1-3,2-1-17,0 2-18,-1-1-17,7 1-18,-12-1-16,12 1-21,-5 0-19,5 0-24,0 0-42,0 0-148,0 0-407,0 0 180</inkml:trace>
  <inkml:trace contextRef="#ctx0" brushRef="#br0" timeOffset="224167.9297">20612 12018 214,'0'0'202,"0"0"-19,6-3-20,-6 3-18,0 0-11,0 0-13,0 0-13,0 0-7,3-3-14,-3 3-8,0 0-8,0 0-5,0-5-6,0 5-7,0 0-8,-3-4-2,3 4-7,0-6-6,0 6-3,-2-6 2,2 6-5,2-4 0,-2 4-3,-2-4 1,2 4-4,2-6 4,-2 6-8,0-5 6,0 5 5,2-4 0,-1 1 3,1 0-3,2 1 7,-4 2-3,4-3-1,-4 3 5,3-3-5,-3 3-2,4-2-1,-4 2-9,0 0 1,0 0 1,0 0-2,10 5-2,-10-5-5,4 4 5,-2 0 2,-2 1-4,0 2 0,-4 1 2,0-4-2,-1 5 1,-4 0-3,2 2-3,-5 1 1,-2-2-2,1 1 0,-1 0-7,0 0-6,5-2-19,-1-2-14,-1 1-11,2-3-29,-3 1-29,6-1-29,2-2-34,0 0-172,4-3-373,-9 2 166</inkml:trace>
  <inkml:trace contextRef="#ctx0" brushRef="#br0" timeOffset="224854.4836">20934 11648 140,'0'0'214,"0"0"-11,1-5-12,-1 5-14,4-1-17,-4 1-16,7-6-11,-4 4-14,4 0-4,-2-2-11,0 1-5,4-3-6,1 4-12,-2-3-7,1-1-10,1 1-1,-2 0-9,-1 2-5,3-3-14,-5 2 8,1 0-6,-1 0-4,1 0-6,-2 0 4,1-1-3,0 0-6,-2 0-4,-1-1 1,0 3-1,0-4-7,-1 3-4,-1 0-1,3-3-3,-3 3 0,0 4 3,0-6-4,0 3 1,0 3 1,-4-5-1,4 1-7,0 4 3,0 0 2,-4-2 0,2-3-6,2 5 5,0 0 0,0 0 0,0 0 0,0 0 4,0 0 3,-10 7 1,10-7-1,-3 4 4,3 0 5,0 0 5,-2 1 2,2 1 2,-2 1 3,4-1 6,-2 6 6,2-1-4,-2 1 7,1 1 5,3 3 2,-2-4-1,1 5-2,0-3-3,1 4-2,-2 1 4,2-2-6,-3-1-1,-1 2-2,4-2-4,-4-4-4,0 1 0,4 5-2,-4-6-6,0-1 3,0 5-3,4-4-5,-3 0-1,-1-2-2,0 1 4,5-2 6,-5 0-17,1 0 1,2-3-1,-2 0 0,-1 0-7,0-1-9,0 0-8,3 0-9,-2-3-7,-1 4-16,5-3-15,-1 0-20,2 0-17,-2-1-19,-1-1-20,-3-1-14,0 0-18,0 0-13,10-1-28,-10 1-167,5-2-413,-5 2 183</inkml:trace>
  <inkml:trace contextRef="#ctx0" brushRef="#br0" timeOffset="225117.1797">21020 11976 98,'0'0'220,"0"0"-19,0 0-12,0 0-13,0 0-10,19-3-15,-8 1-14,2 1-11,0-1-13,4-2-12,-5 1-10,6 1-5,-4 0-6,3-2-8,-3 1-4,0-1-6,4 1-3,-5 2-6,1-2-8,-2-1-2,3 2-5,-3-1-6,-1 1-9,1 0-14,-3 2-13,-2 0-12,-1 0-10,-1-1-19,-5 1-17,10 0-19,-10 0-23,9-1-7,-5 0-19,-4 1-53,4-2-97,-4-2-303,0 4 134</inkml:trace>
  <inkml:trace contextRef="#ctx0" brushRef="#br0" timeOffset="225536.4993">20965 11339 194,'10'-3'198,"-3"3"-10,-7 0-5,18 1-4,-2 2-14,-3-1-5,6 4-12,1-1-7,5 3-7,4-1-8,-1 4-12,-1-1-8,-2-1-8,1 4-6,2-3-4,-5 2-6,3 2-3,-1 1-6,-2 1-5,-6-4-2,4 6-2,1 1-5,-4 2 0,0-1-5,-4 0-8,-1-3-6,2 3-1,-6-2-1,1 1-1,-5-1-6,3 7 4,-3-6-8,-1 0-3,-1 6-2,-3-6 0,-3 2-6,-1 4 1,-1-2-4,-3-4-13,3 0-16,-5-1-18,-1 5-23,0-6-41,-3-3-46,3-1-61,-7 8-258,6-9-499,2-5 221</inkml:trace>
  <inkml:trace contextRef="#ctx0" brushRef="#br0" timeOffset="226616.5174">21996 11769 193,'-6'3'235,"6"-3"-8,0 0-15,0 0-15,0 0-14,0 0-15,0 0-14,0 0-10,0 0-10,0 0-10,21-1-5,-13-2-5,6 1-8,1 0-9,3-1-9,0 0-9,0 2-9,1-1-7,0-2-8,3 2-2,-2 0-16,0 1-5,-1-2-8,-1 2-10,-4-1-14,3 0-10,-5 2-11,0-1-7,0 2-15,-1-1-14,-3 0-14,-1-1-16,1 1-23,-3 1-9,-1 0-6,-4-1-6,6 1-16,-6-1-33,0 0-120,0 0-323,0 0 144</inkml:trace>
  <inkml:trace contextRef="#ctx0" brushRef="#br0" timeOffset="226821.2202">22066 11855 84,'-2'3'171,"2"-3"-10,1 6-9,-1-6-1,9 2-5,-5 1-10,4-3-11,3 1-14,1 1-5,1-1-10,0-1-10,8 0-12,-6 0-8,8 2-14,-4-1-17,3-2-25,1-1-14,5-1-20,0 2-13,4 0-37,0-3-18,-4 1-164,0 0-276,4-4 122</inkml:trace>
  <inkml:trace contextRef="#ctx0" brushRef="#br0" timeOffset="227508.5223">23200 11657 178,'0'0'185,"0"-6"-9,0 6-20,-2-8-15,1 5-9,2-1-13,-2 0-13,1 4-8,-2-9-11,1 4-6,-2-1-6,2 1-8,-2-2-6,1 3-8,-4-3 2,3 4-3,-3-2-5,-1 2-2,0 0-3,1-1-5,-2 2-5,-3 1-4,-3 1 1,2-1-7,-2 1 4,1 2-1,2 0 4,-2 2-3,2 0 4,-3 2-1,-1 1-1,3 0-3,-2 4-2,-3 1 0,4-1-2,1 0-1,1 3 2,5-4-7,-3 1 2,0-1-4,7 2 1,-2-1-1,1 1 0,3-1 0,0 1 2,3-2-3,-2 1-1,4-1 1,-2 1-1,8 3-1,-6-5 0,0 2 1,3-1-3,2-3-1,-2 1 1,1-1 2,0 2-1,1-3-3,-4-3-7,3 3 10,0-3-3,-4-2 0,4 1 0,-1-2 3,2-3-2,-1 2-1,1-4 4,3 1 0,-5-2 1,2 1 0,0-4 0,-1 0-2,2 2-3,-1-6 0,1 0-1,2-1 1,-2 1-1,0-1 1,-2 0 0,-1-1 0,-1 6-2,1-2-1,-2 1 0,2 0 0,-3-1 0,1 2 2,-3 2-3,1 3 3,0-1 4,-1-1-4,1 2 4,-1 0 2,-1 2 0,-2 2 2,4-5 0,-3 3-3,-1 2-2,0 0-4,0 0 0,0 0 7,0 0-8,0 0 3,8 7-5,-8-2 5,0 0 1,-3 5 0,3-3 3,0 5 2,0-1 1,0 3 0,0-2-2,3 0 1,-2 3-3,-1-1 1,0-3 1,4 0-1,-3 0-4,-1 0 9,5-1-8,-1-1 3,1-2-3,-1-3 2,4 4-1,0-3 6,-1-2-7,2 0-2,3 1-9,-1-2-6,-1-1-10,1-1-19,3 0-26,-4-2-23,2-3-24,-1 3-43,-2-2-35,1 0-229,-2-1-451,-2 0 199</inkml:trace>
  <inkml:trace contextRef="#ctx0" brushRef="#br0" timeOffset="228958.4813">19201 12874 19,'0'-5'146,"-1"-1"-5,2 0-15,-1 0-7,0 0 0,1 0 3,-1 0 4,0 0-6,0 0-11,0-1-7,0 3-13,0-2-3,3 0-4,-6 1-6,3 5-6,0-7-3,-1 3-7,0 0-5,-2 0-5,2 2-3,-4-2-8,5 4-5,-5-2-4,-2 0-2,7 2-4,-13-2-3,13 2-2,-11 2 1,3-1-5,-1 1-1,-1 0-1,-1 3-4,2-1 1,-1 1-1,2-1-2,1 2-3,1-1 1,1 1-1,-1-1-2,2-3 1,0 5-2,0-2-2,4 0 4,-3 2 0,2-1-4,0 1-2,1 0 4,2 0 3,0 0-2,3 3 0,-1-2 1,2 1-1,3 0 5,-1 1 0,2-2-3,5 3 7,1-1 0,0 4-2,2-3-1,4 4-1,1 1 4,0-1-5,-8-2 0,6 3 0,-6-3 0,0 3 1,-3-3 0,-2 3-1,0-2 0,-3-1-4,-1-1 4,-5 1-2,2-2 3,-2 2-4,-2-2 6,-3-1-4,0 1 2,-1 0-1,-3-3-1,-2 5-4,-1-5 5,2-3-3,-4 1 1,0-1 4,2 1 3,-2-2 15,-1-3 1,0 0 0,2-2 5,-1-3-3,1 0 4,0 0 2,0-2 4,1-2-6,2 0 0,-1 0-5,4-1 3,-1-1-4,2 0-3,1 0-4,1-2 3,0 2-3,6-1-2,0 2-4,-2 1-1,3-1-2,3-2-2,-1-1-3,3 1 2,1 1-1,-1 2-3,-1 2-5,2 0-3,2 0-11,-6 1-8,4-1-4,-1 4-11,-2-2-9,-1 4-17,1-1-20,0 1-20,-7 0-19,12 2-3,-6 1-12,-1-1-23,1 2-41,-2 0-114,1-1-340,1-1 151</inkml:trace>
  <inkml:trace contextRef="#ctx0" brushRef="#br0" timeOffset="229454.6355">20070 12685 187,'-1'-3'190,"-2"-1"-18,3 4-19,-4-6-17,4 4-13,-5-1-9,4-2-7,1 5-10,-10 0-14,10 0-4,-12 3-10,8-2-5,-7 0-4,-1 4-8,2 1-2,-4 0-3,1 3-3,-3 1 4,-1 1-1,1 1-1,0 0 5,2 3 1,1-2-4,0 3 0,-2 4-6,6-2 1,-2-1-1,3 1 1,3 1-1,-2 0-1,4-1-3,1 7-4,0 3 6,4-3 1,2 1 2,1 1-1,3-4-1,1 1-4,1-2 5,3 4-11,-4-9-2,10 3-1,0 0-4,-1-2 1,4-1-4,1-3-2,-3 3-1,7-5 1,-1-4-4,-6 2 2,-2-2-3,4-2-3,-2-1-3,-2 0 1,0 0 1,-6-2 0,-1-1-4,-3 2-3,-2-2-1,-1-1-2,0 0-3,1 0-2,-6-1-4,7 1-2,-7-1-9,5 2-6,-5-2-16,0 0-21,0 0-17,0 0-27,4-5-37,-4 5-19,0-6-37,0 2-171,0 4-402,-2-8 179</inkml:trace>
  <inkml:trace contextRef="#ctx0" brushRef="#br0" timeOffset="230035.4307">20373 12872 127,'0'0'134,"0"0"-7,-8-2-11,8 2-8,-5-2-2,5 2-10,-6 0-9,6 0 3,-10 2 0,4 2-9,-1-2-2,0 3 3,1 1 1,-3 1-3,-2 2 1,-2 3-10,1 1 5,-6 7-2,9-4-4,-1-1-8,1 1-3,2 1 4,0 0-4,0 0-6,1 1-6,6-3 1,-1 2-2,6-2 1,0 2-3,-1-2-2,3-3-1,4-1-3,3 3 3,-4-3-1,3 1 0,1-3-10,0 0 8,3-1-8,0-2-6,-5-1 0,1-2-2,0 2-5,1-1-2,0-2-8,3 2-8,-4-7-10,-1 3-11,2 3-15,1-6-21,-3 1-16,-2 2-30,4-1-18,-2-3-27,2 1-16,-4 0-184,3-2-378,-3 1 168</inkml:trace>
  <inkml:trace contextRef="#ctx0" brushRef="#br0" timeOffset="230400.4861">20804 13181 40,'0'0'153,"3"2"-8,-3-2-12,0 0-17,0 0 1,2 6-11,-2-6-4,0 3-6,0-3-7,0 0-12,-5 6-3,2-4-1,3-2-4,-6 4 0,-1-3-1,4 2 2,3-3-3,-10 0-8,5 1 1,5-1-4,-6 0-3,6 0-4,-9-5-3,7 2-5,2 3-7,-4-5 5,1 1-12,3 1 2,3-3-4,-2 3-4,0-2-2,3 1-1,-1-2-5,3 2-3,0 0-1,1 1 5,-3 0-3,1 0-2,0 1-6,1 1 2,-1 0-2,-5 1 0,11 0-3,-11 0 2,8 2-1,-4 0 0,-1 4 1,-1-3 1,-2 3 3,0 2-6,-1-3-1,-3 6 4,0 0-3,-4 0-7,0-1-2,0 5-20,-3-2-19,2 1-28,0-5-40,1 1-33,-1 5-169,2-5-343,-1-2 152</inkml:trace>
  <inkml:trace contextRef="#ctx0" brushRef="#br0" timeOffset="231045.6865">21224 12900 59,'-2'-1'204,"2"1"-13,-7-1-17,7 1-11,0 0-17,0 0-11,-9 0-14,9 0-10,-4 3-9,0 0-8,2 1-4,-3 2-3,-1 3-7,-1-2-2,1 4-4,-2 3-3,2-5-5,-1 6-4,2 2-3,1-5-7,3 5-5,-3 0-3,4-2-4,1-4-3,3 3 1,0-3-3,5 6-5,4-5-4,-4-4 3,0 3-3,7-1-2,-2-2 2,4-2-6,-1 0 1,3-5 0,1 1 0,-5-2-2,6-2-3,-3-2 2,2-2 1,-3 1-1,-3-4 7,0 1 3,-3 1-1,-3-1 3,1-2 5,-4 0-7,0-1-2,-3 2-3,-1-4-1,-4 2-1,0 0-7,-6-3-5,-2 1-9,-4 2-10,-2 0-3,-1 3-14,-2-3-16,-6 4-12,-2-4-17,8 8-23,1-3-11,2-1-9,3 5-13,0-2-17,3 3-12,1-4-30,-1 4-135,-1-1-349,5-1 156</inkml:trace>
  <inkml:trace contextRef="#ctx0" brushRef="#br0" timeOffset="231414.7569">21326 12637 30,'0'0'239,"0"0"-21,8-4-19,-8 4-11,9 3-14,1 0-9,2 0-15,4 4-7,8 5-8,-4-2-5,8 2-9,0 2-7,1 2-12,3 1-9,-4 1-5,6 1-9,-4 1-9,1 2-3,-2-3-7,-4 3-7,1 0-5,-4 3-3,-3-5-7,-6 5-4,1-2-5,-6 3 2,0 1-3,-6-8-8,-2 10 3,-1-11-3,-4 8-5,1-8 3,-4 0-4,-2 5 1,1-6 0,0 0-4,0-1-1,-1-1-4,2-2-5,0-1-9,3-5-12,-3 3-13,5-6-17,-1 2-17,2-1-18,0-1-20,-2-1-19,4-3-32,4 5-23,-4-5-190,0 0-400,0 0 177</inkml:trace>
  <inkml:trace contextRef="#ctx0" brushRef="#br0" timeOffset="231700.0278">22199 12970 284,'0'0'272,"0"0"-22,-1-4-26,1 4-18,0 0-26,0 0-16,9-5-18,-4 4-17,0 0-13,3-1-11,2 0-12,0 1-16,4-2-12,0 0-13,-1 1-14,1-2-14,0 3-20,3-1-9,-3-1-19,-1 2-20,-1 0-12,-1 0-29,-4 1-11,2 0-21,0 0-20,-9 0-48,8 1-95,-8-1-304,1 5 135</inkml:trace>
  <inkml:trace contextRef="#ctx0" brushRef="#br0" timeOffset="231895.5169">22235 13093 5,'-4'5'168,"3"-2"-7,-2 1 3,3-4-5,0 0-13,4 4 2,3-2-12,-1-2-8,2 1-12,1-1-6,4 0-14,0-1-9,5 1-2,-1-4-8,-3 0-10,4 3-2,-4 0-9,-1-3-6,-2 1-10,-1 1-10,3 2-9,-4-1-16,0-3-8,-4 4-17,3 0-20,-2-1-35,2 0-1,-3 0-32,0-1-46,-5 2-120,9-2-298,-9 2 132</inkml:trace>
  <inkml:trace contextRef="#ctx0" brushRef="#br0" timeOffset="232674.2222">23027 12622 119,'0'0'184,"0"0"-22,-9 1-10,9-1-8,-4 5 1,3-2-3,1 3-9,0-1-7,0 5-3,-3-1 3,6 2-9,-3 0-3,0 4-7,0 2-6,0 0-7,0 0-7,0 1-5,1 2-6,1 0-6,0 5-3,-2-5-8,2-2-5,0 8-5,-1-6-5,3 5 0,0-6-6,-4 0-4,4-1 0,1-1-4,-2 1-5,-1-2-3,-4-4-1,4 1-1,-2-3-3,0 1 0,0-3-5,0-1 3,0-4 0,0 1-1,1 2-1,-1-1 0,0-5-1,-1 3 1,1-3 4,0 0-5,0 0-2,0 0-1,0 0-1,0 0-5,-10-15 5,10 9 1,0-1-5,-2-3 1,4 1 2,-4-2-3,0 0-2,0-1 2,4-1 0,-2 1-1,0 0 9,0 1 1,0 0-4,4-1 2,-4 3-4,2 0 0,4-1 2,-4 1-4,2 2 2,1 2-2,-1-1 3,0 0 0,2 1 3,-2 0-1,2 1 9,1 0-10,-1 1 0,3 0 7,1 0-3,1 1-1,-1 2 1,0 1-5,-1 0 1,3 1-1,-1 4 1,-1-1-2,2-1-4,-1 4 5,1 0-4,-2 1-2,3 1 3,-5-1-1,4 4 1,-5-4-3,0 2-1,1-1 4,-4 0-2,1-2-1,-4 0 0,0 2 5,-1-2-5,-1 2 0,-5-1 2,-1-1 1,-2-1-1,0 1-3,-4 1 0,-2-2 3,-1-1-4,0 0 2,0-3-14,-2-3-9,0 3-14,-1-3-21,-2-2-21,-7 1-28,8 1-42,1-2-37,-1-2-56,1 0-202,7 0-478,-1-1 211</inkml:trace>
  <inkml:trace contextRef="#ctx0" brushRef="#br0" timeOffset="233747.6874">19395 13905 95,'-1'-4'187,"-2"0"-16,2 0-9,0-2-12,-2 2-3,2 1-9,-3-1-10,-1-1-12,1 3-8,3-2-11,-4 1-11,1 0-5,-2-1-12,0 3-5,6 1-9,-11-1-6,3 1-4,-1 0-6,3 1-3,-4 3-7,0 1-5,-1 0-3,0-1-4,1 4 3,-2-1 0,2 2-1,0-3-4,0 4 4,1-3-2,1 3-5,0-2 6,4 5-4,-3-4 2,3 1-1,1-1-3,2 2-3,0-2 2,2 2 3,0-1-4,6 1 13,0 6 2,5-7-1,-2 4 6,7-1-5,-2 1 1,2-1 0,6 4-4,-2 0-4,1-1 1,-3-4 1,3 2-7,-7-2-1,2 1 4,2-2-5,-5 1 1,0-1 0,-4-3-4,-3 2 0,2-2 2,-4 0-3,-3 0 2,0-1 0,-2 3-1,-4-1-2,0 1 3,-6-1-2,2 0-4,0-2 4,-2 0 0,-4-1-1,0 1 1,-4 0-4,3-4 3,-3 1 0,3-4-2,-2 1 1,4-3-1,-1-2 2,1 2 7,2-4 3,1 3 2,1-3 3,0 1 1,4-1-1,2 1 7,-1 0-10,2-3 1,2 1 1,0-4-2,1 4-5,3-4 4,2 1-1,3 0-3,1-4-3,-1 5 1,4-2-4,1 2 0,-3-1 1,5 2-2,1-2-9,-6 5-8,7-3-5,-5 2-12,1 0-7,0 1-16,-2 2-17,-1 0-16,-1 0-17,-2 2-16,-2 1-14,-6 0-24,14-1-3,-10 2-20,-4-1-159,3 3-365,-3-3 162</inkml:trace>
  <inkml:trace contextRef="#ctx0" brushRef="#br0" timeOffset="234177.8619">20246 13680 14,'0'0'206,"-10"0"-13,10 0-10,-9 3-14,4 0-11,-4 0-8,0 3-9,0 0-7,-4 5-11,-2 0-6,2 2-12,-1 2-6,2 0-5,-3 5-4,3-3-5,-2 6-2,2 1 4,2-1-7,2 3-1,-2-3-11,5 2-3,0-1-4,2 1-1,-1 0-3,4 3-9,3-10-2,2 7-1,0 1-8,2-1-1,5-3-1,-3-4-4,4 4-4,2-2-2,0-4 1,5 2-6,-2-5 1,2 4-3,-2-6 1,8 1-6,-6-1 1,6 0 2,-6-3-2,-3-1-8,2-2-4,0 1-8,-6-2-10,3 1-11,-3-1-10,-6-1-14,4 0-11,-4 1-22,-2-2-29,-1-1-21,-4-1-22,9 5-20,-5-4-214,-4-1-422,0 0 187</inkml:trace>
  <inkml:trace contextRef="#ctx0" brushRef="#br0" timeOffset="235519.879">20627 13899 95,'-5'-1'149,"1"-1"-16,4 2-10,-6-3-7,6 3-8,0 0-1,-14 3-10,9-6 2,5 3-9,-11 0 3,8 3-5,-4-2-4,1 0-8,2 0-2,-2 1-7,-2 1-4,0 0-3,1 5-7,-5-4-1,4 4 3,-3 0-8,2 0 6,0 1-5,0-1-6,-4 4-4,8-1 0,-5-1-1,6-1 0,-1 3-3,3 0 0,0 0-6,-3 0 0,5-3 0,0 4 10,3-2-1,1-1-3,2 0 1,0-1 0,7 1-4,-3-2 3,3 1 0,4-1 0,2 0-7,-1-2 0,1-1-5,-1 1-1,2-1-1,-1-2-2,-2-1-2,2 0-6,-6 1-8,2-3-11,2 2-9,-3-3-12,-2 2-9,0-1-17,1 0-20,-1-2-26,-1 1-27,1-2-20,2 1-38,-4 0-156,-2-1-371,2 0 165</inkml:trace>
  <inkml:trace contextRef="#ctx0" brushRef="#br0" timeOffset="235905.5555">21055 14159 13,'0'0'178,"0"0"-15,2 4-10,-2-4-13,2 3-7,-2-3-11,0 4-4,0-4-7,-4 4-3,4-4-4,-3 3-7,-1 0-11,4-3 3,-6 2-3,6-2-3,-5 2-9,5-2-5,-7 0-6,7 0-4,0 0-2,-10-3-3,10 3-4,-6-4-4,6 4-2,-3-3-2,3 3-5,-4-4-2,4 4-6,0 0-1,0-5-5,0 5-1,0 0-4,5-6-5,-5 6 1,2-2 1,2 0-6,-4 2-5,7-1 5,-7 1-2,9 2 1,-9-2-1,8 5-4,-2-2-2,-1 1-1,1 1 1,-4-1 1,1 2 1,1 2 0,-4 1-1,0 0-3,-2 1 1,-5 3-2,-2 1-3,-3-1-7,0 1-7,-2 0-15,-3-1-17,2-1-13,-8 3-30,5-5-22,3 0-32,-2-2-39,3-1-130,0-1-344,5-2 152</inkml:trace>
  <inkml:trace contextRef="#ctx0" brushRef="#br0" timeOffset="236652.4861">21592 13804 137,'0'0'192,"-1"5"-10,1-5-14,0 0-3,0 0-11,1 5-5,3-3-11,-4-2-9,0 0-5,10 1-11,-3-1-7,0 1-7,2-2-9,-1-1-10,-2-1-9,2 0-4,6-1-8,-5 1-8,-1 0-4,-1 0-2,2-2-6,-2 0-2,-1-1 0,2 1-5,-5-1-3,1 2-1,0-2-4,0-1-3,-3 2-3,1-3 2,0 1-7,-1 1-2,-2 1 2,1-1-1,0 2-1,1-2-2,-1 6-7,-1-5 4,1 5 0,0-4 0,0 4-4,0 0 1,0-3 0,0 3-1,0 0-5,0 0 3,0 0 1,-4-3 1,4 3-2,0 0 1,0 0 4,-9 11 3,7-7 1,2 4 2,-2-3 0,2 2 1,-1 2 7,1 3 12,1-3 1,-1 3-1,0 1 2,2-1-2,0 4 4,2 1 0,-3 1-6,2-3 1,-2 2-1,3-2 0,0 1 2,-2-3-6,2 0-3,1 2 0,-2 0-1,-2-4-5,3 1-2,0 0 2,-3-1-3,3 0-3,-3-3-9,3 1-7,1-2-9,-5 0-7,4-1-16,-3 2-13,2-4-16,-3 1-26,1 1-13,2-2-23,-3-1-8,1 0-13,-1-3-9,0 0-24,1 4-185,-1-4-399,0 0 177</inkml:trace>
  <inkml:trace contextRef="#ctx0" brushRef="#br0" timeOffset="236933.7475">21606 14101 160,'0'0'197,"0"0"-10,0 0-7,0 0-14,0 0-9,0 0-12,0 0-13,23 0-9,-13 0-8,2 1-10,2-2-10,0 2 1,5-1-13,-1 1-6,0-3-4,1 2-12,-1 1-7,0 0 1,-4 0-9,0 0-6,-2-1-3,-1 3-4,1-3-3,-2 1-4,-2 1-5,-1-3-4,0 2-2,-1-1-4,-6 0-6,9 3-13,-8-2 5,-1-1-4,8 0-10,-8 0-10,0 0-4,6 0-11,-6 0-18,0 0-26,3-5-24,-3 0-20,2 3-22,-2-1-160,0 3-337,-4-10 149</inkml:trace>
  <inkml:trace contextRef="#ctx0" brushRef="#br0" timeOffset="237295.1727">21616 13584 143,'6'-1'237,"2"0"-11,1-1-16,3 2-10,2 1-12,1 2-16,4 1-11,3 1-9,-3 1-9,12 4-6,-4 0-13,0 5-10,0-1-10,-1 2-2,1 2-16,-2 2-10,-2 1-6,2-4-7,-3 8-5,-7-4-7,3 3-6,-4 0-2,-1-1 2,-3 0-12,-5-4-2,-3-1-2,0 7-3,-4-6-4,-2 5 2,-3-4-6,-4 2-2,-1 0-1,-3 0-2,2-7 0,-2 8 2,1-9-9,-7 4-9,7-3-10,3-2-8,-5-1-14,5 0-17,-2-1-16,6-3-29,-1 0-37,3 2-30,-1-6-32,2 1-209,1 0-439,2-2 194</inkml:trace>
  <inkml:trace contextRef="#ctx0" brushRef="#br0" timeOffset="237578.4793">22368 14012 191,'-3'-3'273,"3"3"-19,0-4-26,0 4-13,5-4-25,-1 1-17,3 1-20,4 0-12,2 2-14,-1-1-15,5-1-9,1 1-13,0 0-13,0 1-20,0 0-18,1 1-15,-2 0-18,-3 1-27,-1-1-25,-1 1-29,1-1-28,-3 2-31,3-3-26,-7 2-159,1-2-347,-2 1 154</inkml:trace>
  <inkml:trace contextRef="#ctx0" brushRef="#br0" timeOffset="237769.6178">22388 14138 100,'-1'3'197,"1"-3"-7,0 0-13,10 5-16,-5-5-15,4 1-12,3 0-11,6 3-17,1-1-11,-1-2-20,3 0-10,0 1-20,-1 0-22,1-1-28,8 1-24,-9 0-26,3-3-33,3 1-58,-3 0-73,-1-2-238,3 1 105</inkml:trace>
  <inkml:trace contextRef="#ctx0" brushRef="#br0" timeOffset="238272.4294">23572 13876 132,'0'0'214,"-4"-6"-7,3 1-17,-2 3-14,3 2-17,-2-8-10,-1 6-6,-1-3-11,2 3-10,-2 0-11,-1-2-4,-2 0-10,0 3-5,0 0-9,-2-1-7,0 2-4,-5 0-3,4 2-8,-8 0-4,0 2-6,0 1 6,-1 0-5,3 2-5,-4 0 1,1 1 1,0 2-3,1 1 0,-6 2-5,7-1 1,1 3-5,0-1-1,1 0-5,2 0 0,3 1-7,0 0 0,2 0-4,4 2-1,0-2 2,3 4 0,1 0 0,1-1-3,5-4 1,0 2 0,1-2-3,1 0 2,3 1 1,6-3 2,-2-1-4,4 1 1,10-2-5,0 0-1,2-2-1,2 0-3,-1-1 3,0-1-4,0-2-5,0-3-6,-4 1-9,-5 1-5,5-3-11,-10 1-7,0-1-12,-6 0-14,-1 0-13,-1 0-22,1 0-22,-4 0-16,3 0-34,-6 0-28,-4 0-210,9-3-441,-9 3 196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</inkml:channelProperties>
      </inkml:inkSource>
      <inkml:timestamp xml:id="ts0" timeString="2023-01-19T09:22:51.193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1671 7070 78,'-4'-4'253,"4"4"-30,-3-3-15,3 3-17,0 0-19,-5-4-13,5 4-16,0 0-13,-2-2-15,2 2-14,0 0-7,0 0-4,0 0 2,-3 9 4,2-5-6,-2 3-5,3 0-4,-1 2-3,1 1-1,0 2-1,-1 4-3,1 1 3,0-1-5,0 2-9,0 0-3,-3-1-4,2-2-6,-2 3-4,3 1-4,-2-1-4,-2-2-5,2 1 2,0-2-6,0-3-4,-1-1 0,2 2-5,-2-3-1,3-1 5,0 1-4,-1-4-2,-2 1-12,3 1-4,0-2-8,-1-1-10,1 4-12,1-4-20,-1-1-25,0 0-27,0 0-27,0-1-16,0-3-39,0 4-29,0-4-205,0 0-452,0 0 200</inkml:trace>
  <inkml:trace contextRef="#ctx0" brushRef="#br0" timeOffset="375.056">1547 7074 90,'2'-8'149,"2"1"-16,1-1-18,0-1-8,7 2-16,-2 0-6,3 1-24,2-1 9,3-1-3,0 4-5,-1 1-18,-2 1-3,2 1 0,3 0-9,-2 3 2,-2-1-7,4 0 2,-5 4-9,-1-1 0,-4 1-3,3-1-4,-5 2 7,-2-1-3,-2 4 3,0-2 5,-3 1 8,-1 3 0,-4 0 10,2 1-6,-10 3 8,1 0-2,-1 0 2,-7 3-7,1 0 5,-4 0-6,7-4 5,-2-5 1,2 6-4,0-3-8,1-2 0,2-1-6,1-2-7,2 0-6,0-1-11,1-2-15,4 0-13,-1 0-33,1 0-28,3 0-18,-3-2-22,4 1-147,0-3-297,0 5 131</inkml:trace>
  <inkml:trace contextRef="#ctx0" brushRef="#br0" timeOffset="1753.7057">1855 7383 24,'0'0'205,"6"-9"-18,-3 4-18,0-1-17,4-4-15,1 0-14,4-2-12,-4 2-17,6-5-6,-1 1-8,1 0-6,1-1-5,-2-1-13,1 0-4,1-6-7,2 1-3,-4 6-6,-3-2-7,0 3 5,-3 3-4,-1 1-4,-2 2-1,2 1-3,-3 1-5,-2 1 3,3 0 0,-3 3-5,-1-2 1,0 4-3,0 0 1,0 0-4,0 0 2,0 0-2,0 0-1,-15 11-4,10-4 3,-3 2-1,0 0-1,3 2 1,-5-2 2,2 6 0,3-5-1,1-2 1,3 3 0,-3-4-1,4 1-5,0-4 8,0 3-2,0 0-2,1-3 2,3-3 3,3 2-2,-2-2 2,4 1 8,0-5-1,1-1-2,3 1-5,2-5 5,-2 1-3,7-1-1,-1-2-2,-3 2 3,-1-4-5,3 1 0,-3 0 1,0 2-1,-2-1-7,3-2 4,-2 2-1,-5 4-2,0 0 4,-4 2-3,-1 0 0,2 1-4,-2-1 2,-1 3-4,-3 1 0,0 0 4,0 0-2,0 0 1,1 12 7,-5-8-5,4 6 4,-4 1 5,2 1 1,-3 1-3,1 3-2,0-1 0,0 2 1,3-1-3,-2-6 2,-2 2 1,5 2 0,-1-4-4,2 0-3,0 1 6,-1-4-1,3-1 1,-2 0 2,2-1-1,-2 0-2,3-2 1,1 1 1,-1-2-2,2-1 2,1-1-3,-7 0 2,16-3-2,-3-1-2,-3 0 8,5-5-7,0 1-3,0-3 4,0-2-3,-1 1-2,-1 1 7,-3 0-3,0 0 2,-2 4-4,0-4 3,-3 4-3,0-2 2,3 5-1,-6 1-3,1 0 3,-2 1 0,-1 2-1,4-4-2,-4 4-2,0 0 0,0 0 1,-5 14 4,1-5 1,0 1-3,-2 2 1,2 1 1,0-2 0,3 1 4,1 2-5,-4 1 1,4-3 2,0 0-4,4-1-1,1 0 4,-4-3 1,8 3-1,-5-5 6,5 0-1,-1-1 2,3-3 0,1 1 0,-3-1 4,6-3 1,-2-2 2,-1 1-4,1-3 0,3-1-1,-5 0-1,3-5-4,0 1 1,-5-4-2,0 1 1,1-2 0,-2-1-2,0-1 0,-3-1 3,0-1-3,-4 3-4,2 0 0,-3-1-1,-3 4 1,2 2-3,-4 0-5,1 3 4,0 1-4,0-1 0,-1 5-2,-4-2 3,-1 4-3,1 1-4,-4 0 4,1 2-2,-1 3 0,0 2 1,3-2 2,-2 2 3,1-1 0,0 3-3,4 0 1,-3 1-7,5-2 1,-2 1-1,5 0 4,-1-2-3,3-1-2,-1 0 4,2 2 0,4-5 1,-1-1 3,4 0 0,0-1-1,3-2 5,1-3 0,3 1 2,0-6-4,3 0 1,2-2 4,2-5 2,-2 0 3,2-1-4,-1 1 5,-1-5 4,0 2-2,0-1-1,-1-1 0,-3 1-1,1 0 4,-7 3-7,4-7 2,-5 8 1,0-1-2,0-2 2,-4 2-3,0 3-5,-1 2 3,0 2 3,-1 1-1,-2 1 1,0 2 2,2 1-1,-3-1 0,0 3-5,0 3-1,2-5-3,-2 5-2,0 0-1,0 0 4,0 0 1,-2 16-3,-2-6-1,0 6 6,-1 2 4,-3 8-1,3-1 2,-1 1 3,2 0-4,-4 0 1,4 3 4,-1-3-4,1 2-1,0-2 2,2-1 0,0-6-2,2 0 3,-3-1 1,1 0-3,0-1 1,1-3-3,1-2 0,0-1 2,-1-2 0,-1-2 0,2-1-2,0-1 3,-1 0 3,1-1 7,0-4 4,-1 3 2,1-3-5,0 0-1,0 0-2,6-12-1,-1 6-1,1-2-3,2-3-3,1-2-1,0-2 1,1 5-4,2-1-1,-3 1 1,4-1-2,-4 3-1,2 0 4,1 1-6,-2 3-1,-1-1 2,4 4 1,-2-3-4,1 2 1,-2 2-1,1 3 2,-4 0-5,3 0 2,-4 3 0,2 0 2,-5 3 0,2 0-2,-3 1-3,-7 2 7,3-3 0,-5 6 0,-2 0-4,-2 0 6,-2-2-7,-1-1-3,-3 1-6,3-2-12,-5-1-15,6-2-8,-3-1-20,-2-1-22,1 0-27,2-2-29,3-4-32,2 0-61,-4 1-149,3-4-420,4 2 186</inkml:trace>
  <inkml:trace contextRef="#ctx0" brushRef="#br0" timeOffset="2773.0927">3346 7193 140,'0'-7'160,"-1"3"-16,2-1-7,-1 0-6,0 0-12,0-1-7,0 1-6,3 1-2,-3-2-5,0-1-7,1 2-14,-2-2-3,-2 0-1,2 2-10,-3 0-7,0-2-7,0 3-5,-2 0-4,-2 2-3,3 1-3,0-1-9,5 2 5,-22 4 1,12 1-1,-6 1 0,0 1-3,0 2 3,1 2-5,-2 0-3,4 3 2,-2 1-3,4 1 1,1-1 0,1 1 1,3 0-5,-1-5 2,3 1-5,3-1-1,0 1 5,1-2-1,1-1-2,0-2 0,2 1 2,1-2-1,0 1-3,-3-3-2,4 2-1,4-3 6,-4-1-1,3 0-5,0-4 1,4 2 2,-4-1-1,1-3-1,3 0 0,-1-2-2,-1-1 4,0-1-6,0-1 0,0 0 3,3-4-6,-1 1 5,-7 3-1,4-2-4,0 1-3,-4 3 3,-1 0 0,1 2-5,-4 2-2,6-4 0,-5 5-1,-2 2-3,4-3 2,-4 3-3,0 0-1,0 0 4,1 11 0,-1-7-1,-1 3-2,2 3 1,-2-3 5,2 3-2,2-3-2,-3 3 3,4-2-1,-3-1-1,2 1 5,-1-4-1,6 3 3,-2-2 1,1-1 10,2 1-4,-2-4 5,1 1 0,3-3 3,0 0 6,1-3-4,1 0 2,5-5 5,-4-2 6,4-1 8,2-5-2,-2-1 2,0-3 1,0-2-6,0 0 1,-3-1-4,-1 0-6,-2-1-5,-3-2-1,1 0-2,-1 0-6,-4 2-5,0-3-2,-2 13-2,1-2-1,-4 5-1,0 1 0,1 1-1,-1 4-3,-1 1 1,1-1 1,0 2-10,0 4 7,-4-2-9,4 2 4,-9 0 0,9 0 3,-12 12 0,4-2-1,0 4-1,-1 2 3,1 2-3,1 7 3,-1-6 0,1 4 1,0 3 0,-2-1-1,5 2 3,-1-3 0,1 1 1,3-6 0,-2-1-1,3 1 5,-1-2-3,-2 0-3,2-6 3,1 1 0,-1-3 0,1-1 4,-3-3 3,3 2 1,0-4 8,0 1 3,0-4 7,0 5 8,3-3 9,-3-2-10,0 0-8,0 0-2,13-14-3,-3 4 10,0-3-17,4-2 2,0 1-8,4-5-7,-3 4 2,1 2-3,3-5-3,-5 6 0,3 1 1,-2 1 0,-1 2-2,-1 4 1,1-1-2,-4 2 2,3 2 5,0 1-9,-2 1-2,3 4 3,-4 1 0,-1 0-7,1 3 7,-3-1-2,-2 3 4,-1-2-1,-1 2-3,-2-1 2,-1 2-1,-3 1 4,-1-2-1,-2 3 2,-2 2 0,-2-3-2,-1 0-4,-2-2-10,-1 2-17,0-3-10,0 0-16,-2-2-16,2-4-25,4 4-19,-4-6-33,5 2-27,0-3-32,-1 1-204,0-1-451,4-1 200</inkml:trace>
  <inkml:trace contextRef="#ctx0" brushRef="#br0" timeOffset="3177.7939">3823 7324 166,'10'-6'213,"3"-1"-17,1-2-12,0-1-14,2-2-10,1 0-8,4-5-11,0-1-10,0 2-9,-1 0-12,-2-4-8,4 2-14,-4-2-10,-2 0-7,2-1-9,-4 0-2,2-1-9,-4-3-19,2 1-3,-6 0-4,1 0-17,-4 6 1,4 0-5,-4-1-2,-4 2-2,2 1 3,-2 4 1,-1 2-2,0-2 2,0 6-1,-1-1 2,1 0 7,0 2 5,0 1-5,-3-1-2,2 1 0,1 4-2,0 0-6,0 0 7,-5-1 4,5 1-2,0 0 7,-9 10 3,5-3 2,3 3 3,-1 2 11,-2 3 3,2 4 2,1-1 0,1 4 3,0 4-4,0 1-1,0-2 1,-2 3 3,0-1-10,4-3-1,-5 4-4,3-3-2,-1 1 0,-1-6-6,1-2 1,0 0-3,1 0-2,-2-2-2,2 2 4,0-7-10,2 1-16,-4-2-13,5-1-17,-2-2-22,-1 0-20,0-3-27,2 0-23,0-2-43,-2-2-36,8 0-193,-8 0-435,12-10 192</inkml:trace>
  <inkml:trace contextRef="#ctx0" brushRef="#br0" timeOffset="3590.368">4342 7166 14,'-3'4'205,"3"-4"-29,0 0-16,0 0-15,0 0-9,0 0-15,7 3-10,-7-3-11,10-1-5,-10 1-13,15-4-11,-8 3-15,0-2 3,2-1-2,-4 0-10,4 0-6,1-2-13,-2-2 12,-3 1-6,-1 1-5,2-2 1,-2 2-3,3 0-3,-5-3-5,1 2-3,-2 1 0,3 0-1,-3 0-1,0 3 0,-1-1-3,0 4-2,-2-6-4,2 6 5,0 0 1,-10 1-4,10-1 16,-13 9 8,4-6 8,-4 9 1,-1 1 7,2 4 7,2-2 2,-6 9 1,4-8-7,2 7 4,2-5-5,2 1 3,-1 0 2,5-3-6,1-2-1,1-3-3,0 1-1,2-2 7,1 0 2,1-2 6,2 0 0,2 1 4,0-2-9,4-3-7,0 0 2,5-1-7,-4-1-2,9 1-2,-3-2-6,0-1-8,0-2-7,-2-2-19,2 1-22,-1 0-21,-5-1-29,-1 3-40,0-5-43,1 0-52,-3 1-66,-1-1-146,0 1-457,-5-1 203</inkml:trace>
  <inkml:trace contextRef="#ctx0" brushRef="#br0" timeOffset="4759.6876">5143 7408 92,'0'0'273,"-3"4"-26,3-4-24,0 0-22,0 0-19,0 0-14,16-12-15,-7 4-15,6-6-8,6-1-8,1-5-13,4 4 1,2-4-10,-1 1-5,0-2-11,0 0-8,0 0-6,-1 2-6,-1-1-8,-2 2-4,-3 0-4,-5 5 2,-2 1-13,0 1-1,-5 4-4,-2 1-10,0 0-1,-3 3-6,1-1-6,1 2-9,-5 2-2,1-3-7,-1 3-6,0 0-4,0 0-3,-19 7-4,14 0-3,-3 2 7,-2-1-9,5 2 2,-3 4 0,3-4 1,5 2-1,-3 0 2,7 0 6,3 6-1,-2-3 2,4-1 1,1 1 1,2 0-3,-2-2 3,3 0-1,-4-3 5,3-1 1,-3 1-1,0-2 3,-2 0-1,-1-4 2,-2 1-1,0 0 4,-2 1 2,-1-1-3,2-2 2,-3 4 7,-3-4 0,0 1-3,-3-2 7,-2 3 0,3-3 5,-4 1-7,-2-1 5,2-1 6,3 0 2,0 1 11,-1-1 4,0-1 10,7 0-2,-8 0 1,8 0-5,-5-4-3,5 1-5,1-5 2,3 0-5,1-3-3,4 3-1,2-9-2,8-1 2,0-1-3,1-3-1,2 1 6,-2-4-4,7-1-2,-4 0-2,10-9-1,-2-1 3,-4 11-4,-4-4-2,-2 4-2,1-2-4,1 4 1,-5-2-6,-3 5 4,-6 4-1,3-8-3,-6 10 1,-1 1-5,-1 1 7,-1 1-4,-2 4 4,-1 1 0,3-2-3,-3 4 1,0 0 0,-3 0-3,3 4 0,0-6-3,0 6-3,0 0 2,0 0 1,0 0 1,-14 14 2,9-6 3,0 6 3,1 3 5,0 2-3,0 1 2,3 4 5,-2 2-1,2-2 5,-2 3 1,3-8 0,-1 8 5,0 2-2,-5-1-1,8 1-2,-2-4-1,-2-1 0,2-5-3,0 2 7,0-2-12,0-4 3,0 2 3,0-5-5,0-1-6,0-3-17,0 0-16,0-1-14,2-1-28,2-1-18,-4-2-23,1 1-22,-1-4-30,9 0-29,-9 0-215,9-8-443,-1 1 197</inkml:trace>
  <inkml:trace contextRef="#ctx0" brushRef="#br0" timeOffset="4955.2272">5978 7082 96,'-3'-7'306,"3"3"-16,0-2-31,0-2-17,0-1-25,6-3-18,-2 0-23,6 1-17,1-4-19,1 2-11,3-2-23,-2 2-24,0 2-28,3 0-29,-2-2-36,2 4-31,-2-2-37,3 4-37,-3-3-33,-4 5-199,3-3-376,-1 2 167</inkml:trace>
  <inkml:trace contextRef="#ctx0" brushRef="#br0" timeOffset="6114.8717">6158 7332 87,'0'0'276,"0"0"-21,0 0-29,0 0-26,0 0-13,14-16-22,-8 9-16,2-3-18,4-4-10,-1 2-13,-1-1-14,0-3-10,2 0 1,-3-1-15,2 2-8,-3 0-8,0 0-6,-3 4-6,-1 1-11,2-1-5,-2 1 1,-2 4-5,-2 0 1,0 1-8,2 0-3,0 2-2,-2 3-2,0 0-2,0 0-2,0 0 0,0 0-1,-22 10 2,17-6-2,-1 3-3,-1 1 4,1 1-3,2 0-2,-1 0 2,3 1-2,-2-1 0,1 1 2,3-4 1,0 0 0,0 0 2,1 0 1,2 1-1,2-3 4,-1-2-1,4-1 8,-2 1-3,0-4 4,8 1-2,-1-1-4,-2-3 2,6-2-1,0 0 0,1-2-1,-4-1 4,1 0-7,1-1 0,0 1 2,-4-1-2,-2 2-1,-1 0 3,1 0-6,-2 3 0,-1 0 2,-3 2-5,0 1 1,0-1-1,-1 2-1,-1-2 1,-2 4-3,4-1 0,-4 1-2,0 0 2,0 0 3,-4 13-5,2-6 4,-1 4-2,0 0-2,2 0 3,0 1-1,-2 0 3,2 1-1,0 3-1,1-3-1,0 0 3,1-3-1,0 3 3,1-3-5,-1 0 7,3-2-3,-3-1 5,2-1-4,-2-1 1,1 0 7,1-2-1,1-1 7,2 1 2,-1-3-1,-5 0-3,14-3 0,-1-3-1,-4 1 1,4-4-4,2-2-1,-2-1 1,2-2 5,-2-1-5,4-2-3,-1-2-2,0 4 0,-1-5 1,-2 7-4,-3-3 2,-2 7-4,-2 2 3,-1-1 1,0 0 1,0 3-3,-1 2-2,0 0-2,-3 0-1,2 0-8,-3 3 5,0 0 2,0 0-1,0 0-1,7 12 4,-7-7-1,3 2 0,-3 6-1,3-3 0,-1 2 2,-2 2 1,4-3-1,-1 4 1,-3 0 2,2 1 0,2-3 0,-4-3 5,1 2-7,3-2-1,-4-1 2,5-2 2,-5 0-2,0-2 2,4 0 4,-4 0 1,0 0 5,1-2 2,-1-3 10,4 2 13,-4-2-9,0 0 0,12-3 0,-11-1-5,9-1-3,-5-1-3,3-2-1,0-1-3,-1-2 0,2 2-2,0-5-4,-2 3 5,3 0-5,-4 0-2,2 2 5,-1-1 0,-2 3 3,2-1 1,-3 2-8,1 0 0,-2-1-4,0 4 1,-1 1-2,2-1-3,-1 1-2,-3 2-1,0 0 3,0 0-1,12 8 4,-6-3 5,-2 1 0,-2 2 0,6 2-3,-5 0 5,1-1-5,-1 0 2,1 0-2,0 1 2,0-3 1,0 3-2,-2-5 1,2-1 10,0 1-8,0-1 5,-3-1 10,0 0 15,-1-3 5,8 2 7,-8-2-6,13-5-3,-7 2 3,2-4-4,1 1-7,1-5-6,3 0-2,1-7-5,-1 3 5,1-9-4,2 4-5,1 0 2,-6 4-2,2 1-4,-1-1-8,-1 0 2,-3 5 4,2 3-1,-5 0-3,0 2-1,-1 1-3,0 2-8,-1 0-3,-1 0 12,-2 3-9,0 0 1,0 0 2,10 8 1,-6-2 0,-4 1-4,0 3 3,3 2 0,-2-3 3,4 3 3,-5 1-2,3 0 0,-2 0-1,3-2-4,0 3 1,-2-2 2,2-3-2,2 0-5,-3-1-3,2 1-6,0-3 0,2-1 8,-4 2-17,3-5-4,0 0-10,0 2-17,2-4-15,0 0-14,-2-1-23,1-2-22,-1 1-31,0 0-18,4-6-25,-4 4-44,-3-2-174,3-1-458,-1 0 203</inkml:trace>
  <inkml:trace contextRef="#ctx0" brushRef="#br0" timeOffset="6432.1284">6766 6944 185,'-3'2'199,"3"-2"-15,0 0-15,0 0-11,12-7-9,-7 3-10,1 1-10,2-2-13,-4-1 0,5 1-3,-5 2-4,1-2-2,0-4-7,-4 2-13,2 4-7,-3-2-5,1-1-12,-1 3-7,-4-2-8,3 2-15,1 3-13,-8-6-19,8 6-27,-10-2-31,10 2-33,-9-2-36,9 2-45,0 0-157,-11 8-355,7-3 157</inkml:trace>
  <inkml:trace contextRef="#ctx0" brushRef="#br0" timeOffset="7563.0225">7693 7160 134,'1'-5'187,"0"3"-7,-1 2-15,0-6 4,3 2-8,-3-1-14,0 2 0,0-2-3,-3-1-7,3 1-16,-1-1-11,-3-2-8,0 2-10,0 1-9,2 1-5,-6 1-11,4-1-7,-1 3-5,0-3-10,-4 3-2,0 2-6,-4 0-2,3 3-3,-9 2-1,1 0 2,3 4-4,-4-1 3,5 2 6,-3 1-7,4 3-8,2 0 2,-3 0 3,3 4-2,5-3-4,-3-7 2,4 7-4,1 0-2,0-4-3,4-1 1,-1 0-1,1 0 1,1-1-5,1-3 3,0-2 3,2 1 3,-3-2 1,3 0 3,1-3 2,4 0-1,3-2-4,2 0 5,1-4-6,-2-1 0,5-1-1,-2-4-4,0 1-1,1-3 1,-4 1-2,1-2-1,0-1-2,-1 1-3,-3 0 1,-2-1-1,1 5 0,-5 2 1,2 1 8,-3 1 2,-2 1-1,3-1-4,-3 2-2,2 2-2,-3 2-3,0 0 0,0 0-2,0 0 3,-3 15-1,-1-6 2,2 3 2,-1 0 1,-2 5-5,4 0 1,-3 1 0,4 1 0,0 0-6,0 8 7,0-1-1,0 0-5,1 5-4,2-5-6,-6 3-3,3 1-8,0 2-13,-1 0-1,-3-4-13,3-2-8,-3-1-12,0-9-2,3 1 13,-3-5 2,0 0 6,-1-5 10,5 1 4,-5-4 4,3-1 4,-1-1 3,3-2 4,0 0-1,-13-4 1,3 0 8,2-4 10,1 1 6,-2-2 3,-3 1 7,-1-1 2,-2-4 6,4 7 8,-6-5 7,7 4 6,-2-1 1,2 1 4,1 0 11,5 2-4,-2-2 2,2 3 11,-2-3-12,3 1-3,3-1-7,1-3-9,1-1-7,9-5 1,3 3-6,9-8-5,3 3 3,2 0-6,2-2-1,11-9-4,4 6-2,0-7-4,-4 2-4,3-1 4,-3-1 1,3-2 7,-2 1-14,-5-1-4,1 0 6,4 1-2,-16 6 2,1 1-8,-3 2 10,-1 1-9,-3 5 5,-5 2-2,-3 2 2,-3 4 0,-3 3 4,-1 0-1,-1-1 1,-1 1-3,0 1-6,0 2 0,-3 2 2,0 0-4,0 0 3,0 0-2,-18 11 2,6-4-6,-1 5 7,0 1-4,1 2 1,3 0-12,1 1 2,1 1 3,4 0-2,2 1-2,2-1-7,3 0 3,2 2-4,1-1-1,-1 0 2,2 0 2,7-2 3,-5 1 1,3-3 2,-2 0 0,0-3 4,-4-1-1,-2-2 2,-1 1 1,1-3-2,-3 1 4,0-1 3,1 0 0,-3-1 3,-3 1 6,1-1-4,-5 2 7,-4-1 0,1-1-1,-1-2 4,-6 1-4,4-2 3,-1 1 7,1-1-3,1 0-3,-2-2 4,4 0 2,1-2 2,4 2 4,-3-4-4,3 2-1,0-1-3,1-1-2,2 1-9,-1-4-16,6 0-9,-1 0-22,6 0-34,-3-1-32,3-1-54,2 2-49,0-2-62,6 0-202,-1-1-516,-2-1 229</inkml:trace>
  <inkml:trace contextRef="#ctx0" brushRef="#br0" timeOffset="8401.8504">8590 7159 42,'0'0'214,"0"0"-6,0 0-19,20-7-16,-8 4-11,2 1-16,2 0-14,4-3-13,8-1-8,-8 3-15,7 1-8,4 1-9,-2 0-9,-1 1-5,0-2-7,0 0-11,-7 0-5,-1 2-13,3-1-8,0 1-12,-1 0-8,-4-1-12,-3 2-20,-2-1-15,-1 0-21,2 0-4,-5 0-23,2-1-9,-5 0-10,-1 2-14,-5-1-113,0 0-260,8 0 115</inkml:trace>
  <inkml:trace contextRef="#ctx0" brushRef="#br0" timeOffset="8654.0817">8666 7339 228,'0'0'246,"18"-1"-25,-5 1-20,6-2-15,8-1-18,4-1-18,1 2-11,1-2-14,2 3-13,0-1-13,-3-1-8,1 2-10,2-2-9,-3 0-12,-4 0-11,0 2-19,-9 0-17,-1-1-15,1 1-21,-8-1-17,0 0-25,3 2-21,-6-1-29,-2-1-20,0-1-167,1-1-325,-2 1 145</inkml:trace>
  <inkml:trace contextRef="#ctx0" brushRef="#br0" timeOffset="12313.8117">9890 7007 53,'0'0'137,"2"-5"2,-2 5-3,0 0 1,2-3-4,-2 3-5,0 0-6,0 0-4,0 0-6,0 0-12,0 0-1,0 0-13,0 0-7,0 0-3,0 0-11,0 0-2,0 0-5,0 0-5,0 0 4,0 0-7,0 0 4,2 12 20,-1-6 7,-1 0-14,3 3-6,-1-5-13,-1 7 21,3-1-5,-2 1-9,2 0 7,-2 0-4,2 1 3,-3 4-3,4 0-5,-1 2-2,-1-3 1,2 2-4,-3-1-4,2-1-4,0-1-2,-1-3-5,-1 0-1,2-1-4,-2 1 0,0-4-3,-1-1-5,2 1 3,-2-2-6,-1 0 0,1-1-4,0 0 0,-1 0 3,2-1-3,-2-3-1,2 5 1,-2-5-3,2 3 0,-2-3-5,0 0-2,0 4-14,0-4-13,0 0-10,0 0-17,0 0-23,0 7-24,0-7-24,0 0-23,0 3-21,0-3-33,0 0-39,0 0-147,0 0-417,0 0 185</inkml:trace>
  <inkml:trace contextRef="#ctx0" brushRef="#br0" timeOffset="12793.1486">10318 7033 75,'-7'-4'192,"7"4"-23,-6 0-11,6 0-15,-8-1-14,8 1-16,-10 5-8,10-4-4,-4 3-19,3-1 0,-3 1-1,4 3-6,-4-2-9,0 3-5,0 1-4,2 3-3,-3-1 5,1 1-5,1-1-2,2 1-7,0 3 1,-2-2-1,2-2-5,1 2-4,0-1 7,-3 0-2,3 1-1,3-1 0,2-3-2,-4 4-4,2-4-1,2 1-2,0-3-1,3 0 6,-3 1-2,4-2 1,1-2-1,-1 1 1,-2-3-4,2 1-3,-2-1 0,1 0 3,2-2-2,1 0 4,0-3 4,-2 2 2,2-1 1,-1-2-4,-1-1-1,1-2-1,-1 0-1,-1-1-6,1 0 6,3-4-8,-2-2 1,-4 0-5,3-1-4,-4-2 4,0 2-5,-2-1 1,1-1-4,-3 2-1,-1 4 0,0 0-1,-4 0-4,3 0 0,-3 2-5,-1 0-4,-3 1 1,-2-1-8,1 4-4,-2 0-10,-1-1-7,-1 2-13,3-1-11,-4 3-19,2 1-21,0 0-19,-1 1-20,0 1-19,3 0-21,1-1-48,-5 2-145,5 2-395,5-1 175</inkml:trace>
  <inkml:trace contextRef="#ctx0" brushRef="#br0" timeOffset="13261.5022">10959 7374 52,'-2'2'159,"2"-2"-8,-8 1-8,4 0-4,4-1-6,-11 3 3,11-3-8,-7-4-5,7 4-9,-6-2-2,-1 1-11,3-2-2,4 3-2,-7-2-2,4 0 3,2-2-3,1 4-3,-5-3-5,5 3-3,-4-3 1,4 3-6,-4-3-6,4 3-3,0 0-3,0-3-10,0 3-1,0-5-7,0 5-9,2-5-1,-2 5-4,3-3-5,3 0-3,0 2-5,0 0-2,-1 0-5,3 1-7,-8 0 11,12 1-10,-6 2-3,-1 1 2,0-1-3,-1 3 0,1 1 0,-2-2 2,-2 4-1,-2-1-1,-2 3 1,-2-1 2,1 2-3,-1-2 2,0-1-2,-8 2 0,0 1-7,-1-1-13,0-2-32,-4 2-34,3-1-39,0-1-57,-1-2-69,2 1-160,0-2-440,0 1 196</inkml:trace>
  <inkml:trace contextRef="#ctx0" brushRef="#br0" timeOffset="40745.6646">11205 7045 135,'0'-4'126,"0"4"-3,0 0-1,-3-6-6,3 6-12,0 0-3,0-6-3,0 6-10,0 0-6,0 0-7,0 0-6,0 0-5,0 0-3,0 0-6,0 0-4,0 0 1,0 0 10,0 0 4,-5 16 1,4-7 0,-2 2 1,-1-1-6,3 2 0,0-2 3,-4 2-6,2-1-4,-1 0-6,3 1-1,0 0-4,-2 0-3,2 2-3,-2-4 1,3 2-6,0 2-3,3-5-3,-3 4 0,1-3-4,-1 1-1,3-1-5,-2-1 1,0-2-2,-1 4-8,0-3 9,3 0-7,-3-1-1,0 0-8,1-1 1,-1 1-10,0-1-22,0 0-8,3-1-14,-3 1-17,2-1-18,1-1-7,-3 0-29,2 1-17,-2-1-31,3-2-140,-3-2-336,4 2 149</inkml:trace>
  <inkml:trace contextRef="#ctx0" brushRef="#br0" timeOffset="41309.8923">11633 7132 45,'0'0'153,"0"0"-11,0 0-10,0 0-17,0 0-12,0 0-8,0 0-9,-4-2-4,4 2-5,0 0-7,-5 7-6,1-2-9,-1 0 2,1 3 1,-1 1 1,0-1-2,-2 4-1,5-1 0,-2 1-5,-1 0-3,1-2 0,-1 6-3,1-4-6,1-1 2,2 1-4,1-1-2,0 1-2,0-4-5,4 3-2,-3-1-1,3-3-2,0 0 5,1 1-3,0-2 1,4 2-1,0-5 3,2 2-1,-1-3-4,0 2-1,2-5-3,0 1 7,-1-5-4,2 1-5,4 1-1,0-6 1,-3 2 0,-3 0 0,-2-1-3,0-1 11,-1 0 6,-2 0-3,-1-3-2,-1 0-4,-4-5 1,-3 5-4,1-4 1,-6 0-6,-1 4-3,-1-1 1,4 2-4,-6-1 1,-2 1-1,3 4-11,-1 1-5,2-1-2,-3 3-14,3-1-15,0 2-7,-4 2-17,10 1-17,-4 1-16,2 1-16,-1-1-32,1 1-31,1 3-136,1-2-338,0 2 150</inkml:trace>
  <inkml:trace contextRef="#ctx0" brushRef="#br0" timeOffset="41716.2492">12049 7124 27,'-10'0'195,"6"3"-23,-1-1-15,0 1-16,-3 2-10,2 0-14,1 3-5,-3 2-5,4 1-10,-1 0-12,-1 3-3,2-1-6,2-1-5,0 5-11,4-3-2,0-1-4,2 0-4,2 1-6,-1-2-1,3-1-8,0-2-5,2 0 5,0-2-7,4 4 6,3-5 1,-3-3 3,1 2 0,-2-1 7,2-3 2,2 0 1,-2-1 5,-4-2 5,1 0-7,1-4-2,-4 2 5,1-2 0,-1-3-5,0 2-1,-3-3-1,-2-1-7,1-4-4,-2-3-1,-2 2-4,-2-2-4,-3 2-5,0-1-2,-2 3-3,1-2-2,-3 4-16,0 1-5,1 2-7,-1 0-10,-1 2-15,4 1-12,-1 3-17,-1-1-19,2 1-23,0 1-16,1 1-32,4 1-24,0 0-176,-11 3-387,10 2 171</inkml:trace>
  <inkml:trace contextRef="#ctx0" brushRef="#br0" timeOffset="42088.3493">12608 7528 104,'-12'0'143,"12"0"-13,0 0-3,-7 0-4,7 0 1,0 0-10,0 0-3,0 0-7,-8-1-2,8 1-10,0 0-6,0-6-9,-1 3-6,1 3-2,1-9-5,-1 4-8,0 5 0,2-8-12,0 3-1,0 0-7,2 2-3,-4-2-2,3 1 0,-2 1-3,-1 3-6,5-5 3,-5 3-12,0 2 3,0 0 0,0 0-1,0 0-1,0 0 0,5 10-3,-7-3 3,-1-2-3,-2 3 0,-3 1-1,2 2-4,-7 1 1,2 2-2,-4 0-9,0 0-22,-6 3-33,5-6-60,-4 6-215,-1-2-362,2-2 161</inkml:trace>
  <inkml:trace contextRef="#ctx0" brushRef="#br0" timeOffset="43793.4632">12811 7152 165,'-1'-4'173,"1"4"-7,-3-5-6,3 5-4,0 0-8,0-5-7,0 5-6,-2-2 0,2 2-8,0 0-6,0 0-2,2-5-6,-2 5-6,0 0-10,0 0-7,0 0-7,0 0-7,0 0-7,0 0-9,0 0-2,0 0-6,0 0-5,0 0-9,0 0 1,0 0-1,0 0-15,-2 17 6,2-11 2,0 4 2,0-2-2,0 2-5,0-2 0,2 3-4,-4-3 0,4 4-1,-1-1-3,1-1 2,0 2-3,0-2-4,0-1 1,1 0-1,-1 2 1,-1-2-6,1 0 3,0-3-2,0 1-3,-2 1 2,2-4-3,-1 2 2,-1 1-2,3-3 1,-3 1-4,0 2 0,0-2-10,0-1-8,0-1-13,1 2-18,-1-5-10,-1 6-16,1-6-17,0 4-11,0-4-12,1 4-7,-1-4-5,0 0-12,0 0-13,0 0-31,0 0-137,0 0-345,11-8 152</inkml:trace>
  <inkml:trace contextRef="#ctx0" brushRef="#br0" timeOffset="44174.8451">13179 7103 30,'0'0'217,"0"0"-15,0 0-21,0 0-16,0-3-14,0 3-16,0 0-11,0 0-9,0 0-4,0 0-2,0 0 1,0 0-5,3 13 3,-3-7 2,0 0-3,2 1-5,2 3-7,-3-2-5,0 2-2,2 1-2,-2 0-14,-1-1 1,3 1-6,-3 1-5,0-2-7,1 1-7,0-1-4,2 0 1,-3 2-7,0-2-3,1-1-4,-1 0-3,2-3-1,-2 1-4,0 0-5,1-1 10,-1 0-10,0 1-2,0 1-6,0 0-7,0-6-6,0 2-12,0-1-15,0 2-16,0-5-18,0 5-21,0-5-22,0 4-25,0-4-38,0 0-24,6 0-212,-6 0-441,14-4 195</inkml:trace>
  <inkml:trace contextRef="#ctx0" brushRef="#br0" timeOffset="44543.0616">13537 7184 137,'-7'1'201,"1"2"-17,-3-1-18,4 3-13,-3 0-12,3 1-12,0-1-7,-2 5-8,5 0-11,-3-2-11,1 3-8,2 0-7,2 0-11,2-2 0,2 2-12,1 0-4,0 0-2,8 0-8,-4-2-1,4 0-2,2 0-3,4-1-3,-3 0-9,3-5 1,0 2 1,0-3-3,-1 2 7,-1-3 0,0 1 6,-4-4 6,-1 0 4,-1-1 4,-2 0 1,0-1 5,0-2-6,-4-1 3,2 0 3,-5-4-8,2 2-1,-4-4-3,0-5-3,-4 4-10,-1-3-3,0 2-5,-4-1-10,0 0-11,1 2-9,2 7-17,-3-4-14,0 3-18,-4 1-17,2 3-19,-6-1-10,1 3-33,2-1-26,1 5-50,-4-1-133,3 0-376,4 2 167</inkml:trace>
  <inkml:trace contextRef="#ctx0" brushRef="#br0" timeOffset="45215.3805">14167 7550 152,'0'0'195,"0"-5"-2,0 5-7,0 0-9,0 0-10,0 0-1,0 0-8,0 0-9,0-5-12,0 5-5,0 0-15,2-2-8,-2 2-8,0 0-8,0 0-8,0 0-12,0 0-5,0 0-7,0 0-10,0 0-3,0 0-5,0 0-4,0 0-1,0 0-6,0 0 3,-2 15-7,2-10-4,-3 0-1,2 3-3,-4-4 1,-1 7-4,-1-1 0,-7 2-2,0-2-12,-2 4-6,-7 1-47,1 0-35,-5 3-62,0-5-78,-2 2-186,-2-3-444,4-4 196</inkml:trace>
  <inkml:trace contextRef="#ctx0" brushRef="#br0" timeOffset="46260.534">14456 7388 81,'0'0'174,"0"0"-20,0 0-16,0 0-15,0 0-11,0 0-10,0 0-14,0 0-6,0 0-7,21-3-16,-10 4-17,-1-1-21,0 0-25,4 0-24,-1 0-29,2-1-44,-4 1-77,0-2-191,3 0 85</inkml:trace>
  <inkml:trace contextRef="#ctx0" brushRef="#br0" timeOffset="46450.6288">14987 7351 133,'0'0'139,"8"0"-15,-8 0-11,7 0-8,-7 0-16,12 1-7,-3-1-12,0 0-3,5 0-7,4 0-3,1 0-14,2 0-23,-1 0-24,8 0-22,-6 0-21,0 0-44,-2 0-65,-1 0-169,3-1 75</inkml:trace>
  <inkml:trace contextRef="#ctx0" brushRef="#br0" timeOffset="46604.5747">15529 7440 92,'0'0'119,"7"2"-20,-1 2-36,7-2-48,-2 0-80,2 1-71,8 0 32</inkml:trace>
  <inkml:trace contextRef="#ctx0" brushRef="#br0" timeOffset="46752.5149">16117 7430 132,'0'0'141,"0"0"-46,5-2-59,-5 2-104,9 1-72,0 0 32</inkml:trace>
  <inkml:trace contextRef="#ctx0" brushRef="#br0" timeOffset="96379.0647">1750 8289 57,'-1'-4'156,"1"4"-6,0 0-15,1-6 0,-1 6 0,2-5-8,-2 5-6,0 0-6,3-4 4,-3 4-1,0 0-5,0 0-6,0-3 8,0 3-8,0 0-3,0 0-2,0 0-2,0 0-7,0 0-8,0 0-7,0 0-3,0 0-9,0 0-7,0 0 2,0 0-11,-6 12 3,4-10-6,1 3 3,1 1-1,-1-1-4,1 2 0,-2 0-6,1 4-1,1-4 1,0 6 9,0-4-8,0 3-1,0 3-1,0-3-3,0 0-4,-2-2-2,2 2 7,0-1-13,0 0 0,0-1-4,-2 0 1,2 1-4,0-3-2,0 2-1,-2-4-1,2 2 0,-2-2 1,1 1-2,1-1-1,0 1-2,-1-2 2,0 1-8,-2-1-21,2-1-18,1 1-20,-3-2-17,2 2-24,1-1-35,0-4-21,-2 6-22,2-4-20,0-2-23,0 0-186,-4 2-438,4-2 193</inkml:trace>
  <inkml:trace contextRef="#ctx0" brushRef="#br0" timeOffset="97347.8387">1512 8396 36,'-2'-4'206,"0"-2"-17,2-1-14,-1 0-21,1-4-12,0 3-14,3-2-12,4-1-12,2 1-14,-1-1-6,1-3-7,6 2-10,-6-2-1,6 1-8,-2 1-10,1 0 5,-1 3-9,-2 0-2,4 0-8,-5 0 0,-2 4-7,0 0-3,-2-1-3,0 2 1,-2 1-2,2 1-1,-2 0-7,1-2-6,-1 2 2,-4 2 1,0 0-5,12 6 2,-9-3 0,1 1-3,1 3 7,2 0-3,-4 2 0,1 0-3,0 2 7,0 0-7,0 1 6,2 2 4,-2-2-5,-1 0 4,3 4 0,-3-4-1,-1 1-2,2 3-2,0-5 3,-1 2-2,0-5 0,1 0 2,-3 2-3,3-5 0,-3 0 1,2 0 1,2-2 0,-2 2 2,-1-4 9,3 0 7,2 0 11,-7-1-1,9-3 4,0-4-8,-2-1-1,5 3 1,-3-5-4,5-1-7,-1 0-1,-1-2 2,0-2-5,-2 0-2,7-4 2,-6 3-7,7-4 3,-6 4-3,0 2-2,0 0-3,-2-3 0,0 2-1,-5 4 1,3 0-1,-3 2 0,2 0 0,-1 1-3,-2 2 0,-3 2-1,3-2 4,-2 3-6,0 1 2,-2 2-4,1-5 3,3 3-7,-4 2 0,0 0 3,0 0-3,0 0 1,0 0 3,1 10-2,0-4 1,-1 1 1,0 0 1,0 3-5,-1 1 6,1 6-2,-1-4 2,0 4 0,-2 0 2,3 0 2,-1 1 0,-1 1 5,1-1-3,-1 1 2,2 0 5,-3 2-4,3-3-4,0 0 3,-1 1 1,-2-1-1,3-2 0,0 0 0,0-3-1,0 3 7,0-5-6,0 1 3,0-3-1,0 1-2,0 0 5,-1-5 0,2 2-2,-1-3 1,0 1-1,0 0-2,0-2-3,0-3 4,4 4 3,-4-1-3,0-3-2,0 0 1,3 2 0,-3-2-2,0 0 6,10-6-5,-6 1 1,4-2-4,2-2 0,0-4-2,1-1 2,1-1-1,-2 1-1,4 2 2,0-2-2,0-2-3,-5 4 3,3-1 1,-4 6-2,0-2 0,0 2 1,-2 0 0,2 2-2,-7 0-2,3 2 2,0 1 1,-3-1-4,3 0-2,-4 3-2,0 0-3,5-2 3,-5 2 2,0 0-2,8 5 4,-8 0 1,4 0-3,-2-1 3,-2 5 0,3 0 2,-2 1 0,3 1 1,-3 0-2,0-2 0,1 2 2,-1-2-1,2 0 1,-1 2 3,-2-2-4,1 2 3,1-5-4,0 0 3,-2 0-3,0 0 2,2-1-3,0 0-11,-1-1-8,0 0-16,-1-4-14,0 6-22,3-4-22,-3 2-22,0-4-12,0 0-26,0 5-25,0-5-49,0 0-126,0 0-383,0 0 170</inkml:trace>
  <inkml:trace contextRef="#ctx0" brushRef="#br0" timeOffset="97659.6725">2234 8176 59,'5'6'138,"-1"-5"-8,1 2-5,4-1 5,0-1-10,0-1-8,4-1-6,-2-2-4,0 0-10,0-1 7,-7 2-2,5 0-3,-4-1-3,4-2-7,-5 2 1,1-2-1,-3 2-5,1-2-9,-3 2-8,0 3 4,0-7-9,-1 4-9,-2-1-5,3 4-11,-2-3-5,2 3-14,-8-1-16,8 1-13,-9 3-9,9-3-18,-6 8-18,2-3-23,0 0-15,3 1-19,-2 1-34,2 3-122,-1-5-298,4 6 132</inkml:trace>
  <inkml:trace contextRef="#ctx0" brushRef="#br0" timeOffset="98111.6862">2560 8383 158,'0'5'175,"0"0"-21,0-1-16,3 4-6,-2-2-20,-1 2-4,1 2-10,0 2-1,1-3-6,0 2 0,0 0-6,-1 0-1,0-1-5,0-1-5,-1 2 1,0-3 3,0 0-7,0-1-9,0 0-3,-1-3 0,1 0-1,0 1-1,0 0 0,-1-1 2,1 0 1,0-4 9,0 0 5,0 0-3,0 0-4,0 0 6,0 0-5,0 0-7,4-11-5,-2 3-11,2-2-3,0-1-3,0 0-7,2 0-5,3-4-3,0 1-1,2 0 1,-2-1-5,3 3-4,-4 3 0,3-4-2,-2 6-2,-1 1-3,2 0-1,-1 3-4,0-1 2,1 1-3,-1 3 2,1-1-2,-1 2-1,0 2 2,0 1-3,3 0 0,-3 1 3,0 3-3,-3 0 3,4 2-2,-3 0 1,0 1-2,-2 0-1,4 3 3,-4 2-2,-1 0-7,-3-1-14,2 1-6,-3 1-10,1-2-20,-1-1-10,2-1-20,-1-1-18,0 0-19,1-1-10,0-1-15,2-4-22,2 1-41,-5 0-136,3-3-377,4-2 167</inkml:trace>
  <inkml:trace contextRef="#ctx0" brushRef="#br0" timeOffset="98676.9728">3350 8717 172,'0'0'221,"-5"-9"-13,5 9-12,5-7-14,4-2-5,-3 0-12,4 1-6,2-6-7,2 0-15,3-5-7,-5 5 3,6-5-11,-1-1-10,-4 5-13,5-7-8,-3-2-2,-1 0-19,-4-1-3,4 1-13,-5 0-7,-2-1-15,-1 5-11,-2-7-8,2 2-19,-2 5-8,-4 1-4,0 1-2,-1 0-10,-2 2 0,1 5 0,-6-1 6,4 1-1,-1 2 2,0 1-2,0-2 8,-3 6-2,3-2 2,0 3-3,-3-2 2,3 2 2,-1-1-4,2 3 7,4 1 1,-9 0 2,9 0-2,0 0 1,-13 4 3,11-2 1,-4 1-3,4 3 9,1 0 1,1-1 14,-3 3 3,5 2 10,-2 1 11,2 1-4,0 4 5,1 1 12,2-1-4,-1 0-1,1 2-1,-1-2 0,1 11 5,-1-6-6,3 1-3,-3-1-3,2-5-4,0 0-2,-2 0-3,-2 0-2,2-1-1,1 0-3,-1-2-3,0-4-3,-3-2-12,3 2-20,-1-2-10,-2-1-14,3-1-15,1 1-8,-1-3-9,1 1-18,0-2-5,0-1-12,0-1-22,-5 0-30,14-4-2,-7 1-56,-2-1-112,2-3-355,-1-1 157</inkml:trace>
  <inkml:trace contextRef="#ctx0" brushRef="#br0" timeOffset="99417.6745">3758 8431 45,'2'2'155,"-2"-2"-12,0 0-6,9 3-4,-5-2-6,1 0-3,-5-1-4,11 0-14,-4-2-5,-7 2-8,10-3-15,-2 0-1,1-2-11,-2 2-3,1-5-10,0 2-4,-2-1-3,0 1 0,0 1-9,-3-3 2,3 0-9,-5-2-2,2 4 0,-2-2-6,-1 3-6,0 0-8,-1 0 7,1 5-7,-3-7-3,-1 5-10,4 2 16,-12-1-11,6 0-1,-4 5 0,1 0 0,2-1-1,-3 4 7,3 1-5,-1 1 0,4 1 0,-4 0 6,1 4-10,3-2 8,0 3 4,4-3 1,-1 2-8,2 0 9,2-2-3,-2 0 0,2 0-1,-2-2-2,4-1 6,4 2-1,-4-4 1,0-2 2,-1 1-1,2-3 3,1 0 6,3 2 2,-1-4 1,-1-1-1,-1 0 2,2-2 0,0-2 0,-1-2-2,3 0-6,0-1 0,-2-2-4,-1 1 2,4-4 1,0 1-5,0-2-1,-7 2-3,3 0 2,1 1-1,-4-1 0,4 1-6,-4 3 2,2 0 2,-5 1-3,3 1-1,-1 1 0,-1 1 1,-1-1-5,-2 4 3,4-2-3,-4 2 1,0 0 1,8 7 12,-7-4-4,3 0 6,1 3-4,-1 0 4,0 0-1,-1 4-2,3-2 1,-5-1 1,1 0-1,0 3 3,2 0-4,-1-3 5,0-2-5,-1 1 3,1-1-3,1-1 5,-3 0-1,2 1 7,-2-3 5,2 0 13,-1 1-1,-2-3 1,4 2 0,-4-2-6,0 0 0,13-8-3,-8 1-6,2 0-1,3-2-3,2-3-1,-2 1-3,3 3-3,0-4-2,-3 1 1,3 1 0,0 1-3,-2 2-1,-2-2-1,1 3-4,-4 4-2,1 0-3,-3 0 2,1 2 0,-5 0-2,9 3-2,-5-1 3,2 3 0,-2 1-1,2 3 4,-2 1-2,1 0-1,-1 0 2,3 2 0,-4-1 1,3 0-1,-3 0-1,1 1-4,3-1-5,0-3-3,-3 2-13,1-3-13,3 0-10,-3 1-12,0-1-16,4-3-8,0 1-10,1 0-21,3-3-20,-3 0-16,4-2 1,-3 1-19,1-2-25,1-1-99,-1 0-315,-1 0 140</inkml:trace>
  <inkml:trace contextRef="#ctx0" brushRef="#br0" timeOffset="100317.9064">4650 8504 48,'4'-5'140,"2"1"2,-1-3-2,0 0-11,-1 3-8,4-5 0,-4 2-16,-1 1-4,1 0-6,0-5-9,0 3-3,-3-2-6,3 1-3,-4-1-10,0 1-5,0-1-10,-1 3-3,-1-4-3,-2 5 2,3-1-4,-1 3-8,-2-1 0,-2 2-5,-1-1-4,2 2-6,0 2 4,5 0-7,-15 2 4,3 3 1,3 2 1,-4-1 2,3 2-2,2 2-2,-3 5 4,2-1-1,1-1-2,0 4 0,1-5-2,4 2 1,0-2 0,1-1-2,1 2 1,1-1-3,1-1 0,1-4 1,0 2-1,1-2 2,1-1-5,2-3 4,0 3-2,1-4 0,-1 0 0,4-2 4,-1 1 0,0-2-3,0-1-1,4 0 1,-3-5 0,0 1-3,-2-1-3,0-1 5,-2-2-3,4 1-2,-3-1 5,-2-2-1,1 3 3,-2-1 1,0 1 2,0 1 7,-3 2 3,1 2-7,0 1-6,-2 3-2,0 0-2,2-4-4,-2 4 3,0 0 0,0 0 0,-11 15-2,7-6-4,-1 1 0,4 3 1,-2-1 1,0 5 0,1 1-2,2-1 0,0 3 2,0-1 0,-4 6 0,7 2 2,-3 1-12,-3 1-13,3 1-9,-1-1-8,-2 0-10,0-3-9,-1 2-3,1-3-7,2-6 2,-3-3 3,4-2 1,0-5 2,-1 1 10,1-4-4,0 1 11,1-3-2,-2 0 13,1-4 2,0 0-4,0 0 7,0 0 4,0 0-1,0 0 22,0 0 4,0 0 4,-12-12 8,8 10 11,-3-3 8,-1 0-5,-1 0-1,-4-1 4,3 2-3,-3-3-2,-2-1 3,2 4 1,0-3 4,2 2 3,2 1-1,1 0 0,3 0-3,-1 2-4,2-2-4,0 0-2,4-2-2,-1 1-5,2-3 1,3 0-6,4-2 0,1 2-3,5-6 0,4-5-2,3 0-5,3 0 4,2-1-3,2-3-4,-3 2 2,2-3-2,12-8 3,-1 1-1,-5-1 0,-2 9-5,10-12 8,-5 1-4,-11 9 2,2-2-5,0 3 1,-3-6 0,-1 2-6,-2 0-1,-2 3 1,-3 0-6,1 1 0,-4 3-2,-3 4-3,-3 2-12,-2 2-1,0 2 0,-3 1 5,1 0-4,-3 4 2,0 0-8,0 0-2,0 1-1,0 0-4,0 5 3,0-5 0,0 5 6,-4-3-2,4 3 6,0 0 2,0 0 3,-11 8 3,7-3 4,0 2 8,-2 0 13,0 4 3,-1 4 6,-1-1 4,2 3 3,-2 1 9,2 6 9,-2-5-3,0 6 7,3 0-5,-1 2 0,-2-2 2,3-1 5,1-3-12,0-2-5,-2 5 0,2-7-3,-1 1-3,2-4-1,2 1 1,1-2-10,-2-4-5,0 2-11,2-1-13,-1-3-13,2-1-21,-1 0-32,2 1-35,0-2-43,-1-3-37,2 2-197,-2-2-424,-1-2 187</inkml:trace>
  <inkml:trace contextRef="#ctx0" brushRef="#br0" timeOffset="100525.0467">4867 8385 115,'13'-7'163,"6"0"-25,8-3-11,0 0-17,3 1-15,-2-1-13,0 1-36,-2-1-16,2-3-47,-1 1-22,-8 3-103,0 0-153,-3 0 67</inkml:trace>
  <inkml:trace contextRef="#ctx0" brushRef="#br0" timeOffset="100967.6249">5294 8142 14,'4'8'144,"-4"-2"-1,2-2-7,3 2 0,-5 4 4,4 0-4,-4 1 0,4-1-7,-3 3 5,2-1-1,-2 0-6,-1 1-9,4 1-6,0 2-7,-3-4-8,-1-1-2,2 7-9,0-3-1,-2 1-11,4 1-3,-4-5-10,0-1-4,0 1-6,-4-1-1,4-1-7,0-3-5,0 2-5,-2-2 2,0-1-4,2 0-2,0-1-6,0-2 1,0 0-2,0-3-4,0 5 4,0-5 0,0 0-5,0 0-2,0 0 0,0 0-2,14-9-2,-6 0 0,-2 0-2,0 4-3,2-5 0,1 1 2,0 1-5,1-2 2,6-2 0,7-2 0,0 0 2,-7 4-1,3 2 3,-2 1-2,2-1-4,-7 6 0,-1-2-3,-1 3 0,1 1 7,0 4-12,-2-1 3,0 3-1,0 1 6,-1 2-5,-3 0 1,0 1 2,-2 2-5,-2 0 4,0 0 1,-2 0 1,2 4-2,-2-3-2,0-2 2,1 1 0,-3 1 4,2-1-4,-1-1 2,2 0-1,-2-1 0,0 2 2,1-5-3,1 0-14,-1-1-11,0-1-15,-1 1-14,1-1-18,1 0-27,0-1-7,0-4-19,0 5-13,0-5-26,4 3-49,-4-3-126,5 0-367,-5 0 164</inkml:trace>
  <inkml:trace contextRef="#ctx0" brushRef="#br0" timeOffset="101331.8817">5938 8420 233,'0'0'271,"0"0"-21,0 0-19,0 0-14,0 0-9,15-5-9,-3 3-14,2-1-13,5-1-11,3 3-18,4-3-13,-6 2-14,9-1-9,-6 2-10,0 0-9,-4-3-14,3 2-15,-3 2-23,-2 0-20,-3-1-22,-3 1-22,-2 2-31,3-2-26,-5 1-27,0-2-12,-7 1-34,12 0-21,-8-1-195,-4 1-405,6-2 179</inkml:trace>
  <inkml:trace contextRef="#ctx0" brushRef="#br0" timeOffset="101579.319">5948 8546 162,'0'0'250,"-1"4"-15,1-4-9,0 0-11,0 0-5,0 0-3,14 1-12,-4-1-14,7 0-18,-1-1-13,3-2-17,2 2-10,-1 1-14,2-2-12,-2 0-12,1 0-8,-2 0-7,-2 3-9,1-2-17,-5 2-24,-1-1-23,-1 0-20,-6 0-33,6-1-27,-11 1-28,12 0-40,-7 0-39,-5 0-210,6 1-432,-6-1 191</inkml:trace>
  <inkml:trace contextRef="#ctx0" brushRef="#br0" timeOffset="111573.6245">6716 8383 1,'0'0'169,"-2"-6"-14,0 4-7,2 2-13,-1-10-12,0 8-5,2-2-5,-1-1-14,1 0-9,-1 1-11,4-2-2,0-1-5,-2 1-4,4 2-6,-3-1-9,5 1-5,-3-1-6,4-2-5,-2 2 2,0 1-8,1 0-2,2-2-1,-1 3-3,0-2-5,-1 4 1,2-3-6,-2 2 5,-2 0-7,4 2-6,-3-2-2,3 2 7,-2 0-4,0 0 0,-1 1-4,3 0-1,-2 2 2,-1-1-2,1 1-1,0 2 3,-4-2-7,3 1 4,-2-1-3,0 4 5,-1-3-5,0 1 4,0 2-5,-4-1 0,1 2 1,-1-2 0,0 2 1,0-1 9,-1 3 0,-1-1 0,0 1 5,-3 1 1,1-2 0,-4 2 0,2 0-1,0-2-5,-1-2 2,0 2 4,-2 0-7,1 1 4,-3 1-2,2-1-1,-4 1-1,3-3 1,-4 1-1,1-1 1,-1 3-4,2-2 4,3-2 1,-6 3 4,6-3 1,-3 0 2,1-1 1,-1 2 1,1-1 2,2-1 0,0-2-6,0 0 2,2 0-3,0-1 0,2-1 0,0 0 2,1-1 3,0 1-1,-2 1 3,6-3 0,-4 2-3,4-2-3,-2 4 2,2-4-2,0 0 1,0 0 4,15 0-4,-9 0 4,2 0 6,3 0 0,0-4 1,3 3-6,2 0 2,5-2 1,-1 2-7,7-1-3,1 0 3,1-2 0,1 1-3,-1 1 2,1 1-1,0-3-2,1 4-7,-2-1 6,1-1-3,0-2 1,-9 4-5,2 1-1,-1-1 1,-2 0-1,-2 0 1,-5 0-2,-2 0 2,-2 2-2,-2-1-3,3-2 2,-10 1 5,10 1-6,-5 0 2,-5-1 6,8 1 0,-8-1 1,0 0 7,6 0 10,-6 0-5,0 0 1,0 0-3,7-1 0,-7 1-1,0 0-4,0 0 0,0 0-3,0 0-9,0 0-17,0 0-20,0 0-28,0 0-40,5-2-43,-4-1-49,-1 3-253,4-5-484,0 0 216</inkml:trace>
  <inkml:trace contextRef="#ctx0" brushRef="#br0" timeOffset="122664.4272">7994 8652 73,'0'0'168,"0"0"-13,0 0-15,0 0-12,0 0-8,0 0-7,0 0-13,0 0-7,0 0-9,8 0-1,-8 0-5,0 0 3,4 5-5,-4-5-3,4 7 5,-3-3 9,0 3 2,-1 0-5,3 0-5,-6 0 0,2 3-6,0 1 2,-3 0-11,0 0-3,-3 0-4,0 3-3,-2-5-14,-1 4 1,-1 1 0,3-4-7,-1-1 1,0 2-7,-2-3-2,0 3-5,-1-3-3,2-1-8,1 3-17,0-2-5,0-1-17,-1-2-13,4 0-26,-1-1-28,2 1-19,-2-3-11,3-1-25,-1 2-50,-2-2-115,7-1-341,0 0 150</inkml:trace>
  <inkml:trace contextRef="#ctx0" brushRef="#br0" timeOffset="122866.0399">8176 8303 225,'-4'-3'231,"0"1"-24,-2 1-23,6 1-29,0 0-31,-13 2-34,13-2-23,-5 4-33,5-4-43,1 4-35,-1-4-167,5 4-228,-1-2 100</inkml:trace>
  <inkml:trace contextRef="#ctx0" brushRef="#br0" timeOffset="124131.6048">8794 8820 39,'-5'-3'210,"5"3"-5,0 0-15,3-11-17,-1 2-10,5-2-6,3-3-8,3-1-9,4-6-5,3-2-4,0 0-14,2-2-2,2-2-4,0 2-7,12-10 5,-4-1-9,-9 11-8,1 1-7,3-2-12,-5 4-3,2 0-10,-2 6-6,-8 3-5,-5 4-8,0-1 1,-4 4-9,0 1-1,-1 1-10,-2 0-8,-2 1-5,0 3-4,0 0-16,0 0-6,0 0-8,-19 11 1,9-5-3,1 2 2,-1 3 0,-1-4 2,4 3 0,1-2 4,1 2 2,2-1-3,0 3-1,2-2 4,2 2 4,2 0-1,2 1-10,0-3 2,5 3-7,-2 3-1,1-3-2,0 0 1,1-2-4,-2 0 4,-2-1-7,4 0-2,-2 0 0,0-1 2,-3 1-1,-1 0 3,-3-1 2,-2 2 7,0-4 2,-3 2-1,-1-1-1,-3 0 9,-1-1 5,-1 1 7,-2-1 5,-2-1 4,4 0 0,-4 0 12,1-1 6,2-1 2,-1-1 9,1 1 4,1-3 2,2 1 0,1-1 0,1-1-7,6 0 0,-8-1-2,8 1-7,-2-7-3,4 3 0,2-3-3,1-2 0,7-3-4,0-2-3,1 3 1,5-3 0,4-6-1,1 4-8,0-2 4,1 0-4,1 2-4,-1 2-3,-1-2-6,-2 0 5,0 0-7,-1-1-9,-2 4 1,0-6 1,1 1 1,-6 2-6,5-4 3,-9 4-8,0 2 9,1-3-3,-5 5 7,2-2 0,-6 1 0,3 4 7,-4-1-3,0 0 1,0 3 5,-1-1 9,-2 2 7,3 0 9,0 0 5,-3 1 3,2 2-1,1 3 3,0-6-7,0 6-3,0 0-2,-2-4-5,2 4 3,0 0-2,0 0-2,-3 11 3,4-6 4,-1 6 1,2-1 3,-4 6 6,2 2 2,-1 0 9,1 1-3,-1 6 1,-2-2-3,2 4-1,-4-3-4,0 0 1,0-6-3,1 1-5,1-2 1,-3-1-3,3-1 0,-2-3-2,0-1-2,5-2-3,-4-1-2,4-2-1,0-2-6,-1 1-11,-2 0-13,3-1-14,-1-1-18,1-3-22,4 4-20,-4-4-30,5 2-26,-5-2-76,0 0-127,10-5-382,-3 3 169</inkml:trace>
  <inkml:trace contextRef="#ctx0" brushRef="#br0" timeOffset="124312.3169">9488 8470 171,'2'-6'193,"1"2"-19,1-2-20,4 0-28,1 1-19,2-1-38,2 1-19,4 1-33,3-5-29,-1 2-38,-2 1-117,2 0-180,4 1 80</inkml:trace>
  <inkml:trace contextRef="#ctx0" brushRef="#br0" timeOffset="125761.6155">9890 8546 196,'0'0'197,"0"0"-16,0 0-21,0 0-15,0 0-13,0 0-10,0 0-13,0 0-6,-2-10-9,2 10-10,4-8-6,-3 4-4,-2-2 4,1 6-1,-2-8-12,0 6-6,0-2-2,-1 0-6,1 0-8,-2 3-3,4 1-9,-8-4 0,-1 3-7,9 1-1,-14 2-2,5 2-6,-9 1-1,4 2-1,-4 0-1,4 5-6,0 1 3,-1 1 0,-2 0-1,3-1 2,-6 6-5,8-3 4,1-1-3,-1 0-1,6-2 1,-2-1-3,7-1-5,-3 0 5,4-1 3,3-1-2,-2-1-2,0-3 4,4 1 0,0-1-2,2 1-1,-1-2 5,2 0-2,3-1 1,0 0-2,0-2-1,-1-2 4,1-1 0,1-3 0,-2 1 2,2-2 6,-1-1-5,0-1 1,5-2 3,-7 2 3,4-3 2,-2-2-1,-3 5-4,1-1 0,-5 1 1,5-2-3,-4 2-1,-1 2-1,0 1-2,0 0 1,-3 2-6,3-2 0,-2 3-3,-2 2-1,2-4 3,-2 4-2,0 0-3,0 0 2,0 0-1,0 0-2,-2 15-1,2-8 1,-2 1 3,2 0-4,2 3 6,-4-4-2,4 0 0,-2 0 2,4-1 1,0 3 0,0-3 0,-2-2 1,3 0 2,1-1-6,0-2 7,1-1 4,1 0 10,0-1 14,5-2 3,-2-1 0,1-4-5,2-1 8,-1-2-7,8-6 3,-3-1-1,5-1 1,-4-3-4,3-2 1,-5 2-5,3-6 6,-2 2-6,1 0-8,0-1 0,-1 2 1,-3 0-1,-3 2-9,-3 5-2,1 1-4,-1 0-3,-5 0-1,1 7-2,-2-3-5,-2 2 11,-1 2-9,6-1-8,-8 3-4,2 1 1,0 0-8,-4 2-4,4-1-7,-1 1-1,-3-1 3,0 3 3,1-1 3,2 0-1,1 3-3,-5-4-13,5 4 4,-9-1 0,9 1 3,0 0 4,-13 1-1,9 2 4,-1-2-3,1 1 0,-2 0 8,1 2 1,1-1-1,-1-1 3,2 2 1,2-1 7,-4 2-6,1-2 5,-1 2 6,3 1-1,-1 0 0,1 0 0,-2 0 3,2 1 2,1 3 0,0 1 8,0 0 1,-2 0 0,-1 0 2,4 2 1,-1 3 4,0 1 1,-2 1-1,3-2-1,-1 1-3,-2-1 5,1 1-4,2 2-1,-2-1 2,2-1 0,0 0 0,0 1-4,2-5 0,-2 2-4,2 2 4,0-7 1,4 6-4,-4-3-1,1 0 2,0-3-2,2 2 6,0-3-4,-1 0 1,3-1 3,-3-1-2,4 0 3,-2-4 4,3 2 6,-3-3 2,2-1-2,5-2 2,1-1 4,3-3 1,-1 0-3,0-3-4,4 0-1,0-2-2,4-5 3,-1 1 2,-6 1-8,0 1-1,0 0-1,-2-1-5,0-1 0,-2 3 0,-3 2-2,-2-2 6,-3 2-9,2 0 4,-1 1-1,-2 3-2,-2-1 1,1 1-2,-2-2 0,-1 2-3,-1 1 6,1-1-13,0 5 3,-3-6-4,3 6 9,-2-3-12,2 3 3,-9-1-2,9 1 6,0 0-3,-13 7-3,8-2-3,-3 0 2,2-3 2,-2 5-4,0 0 10,3 0-5,-4 1-2,4 1-2,0 1 6,1-1 2,-1-1-1,0 2 3,2-1-3,2 1 1,1-1 2,0 1 1,1-4 1,2 1 0,0-1 2,-1 0 0,3 1 1,0-3 6,3-1-2,0 0 0,2 2 2,-1-5 9,1 1 3,3-2-3,0-4 10,-2 2-1,7-2 0,0-3 4,-3 1 6,3-4 2,-2 1-7,0-3 3,0 1-1,0 1-6,-3-1 3,2-3-4,1 2 0,-5-2-3,3 4-8,-5 1 16,-1-2-16,-1 3-4,0 1 1,-5 2 0,2 0 1,1 0-2,-2 2-5,-1 0-4,0 0-3,-1 2-4,-1 2-4,0 0-1,1-4-5,-1 4-5,0 0 5,0 0-11,0 0 1,-5 10 6,5-6-11,0-4 1,4 6 4,0-2 0,2 2 1,1-1 4,1 1-1,1 0 4,1 0 0,1 1 3,0-1 6,1-1-4,-2 2 3,-1-1-2,4-1 6,-3 1-4,-1-1 1,3 0 3,-2-2-2,-4 2 3,1-2-3,-2 0 2,-4 1 5,4-1-3,-2 2 13,-3-2-6,1 4 5,-5-1-1,-1-3 1,-4 5 2,1-1-5,2 0-1,-7-1-5,4 0-4,-6-1-7,6 2-16,-9-3-15,3 3-22,3-1-8,-2-3-26,3-1-34,-1-1-29,2 0-11,0-2-50,-4 1-151,3-4-404,0 2 180</inkml:trace>
  <inkml:trace contextRef="#ctx0" brushRef="#br0" timeOffset="125984.6191">10215 8443 220,'0'0'238,"-2"-5"-21,2 5-24,6-7-19,2 2-14,2-2-22,4-2-23,5 0-25,2 2-37,3-2-38,6 1-44,-2 0-57,-3 0-164,3-3-270,-1 1 119</inkml:trace>
  <inkml:trace contextRef="#ctx0" brushRef="#br0" timeOffset="126813.6447">11662 8435 64,'8'-6'200,"3"0"-19,-1 0-15,2 2-15,3 1-15,-2 3-15,10 1-12,-4 1-10,-1 3-10,4 1-7,-5 1-11,-1 1-3,2 2-9,-4 1-7,-4 1-1,3 0-1,-4-1-9,-4 0-2,-1-2-12,-1 4 3,-2-2-2,-1 0 0,-2 0-6,-3 0 1,-1-2 0,-2-1-2,-2 1 0,1-2-3,1 2 6,-3-5 2,0 2 2,2-2 7,1-1 6,-1-2-2,-1-2-3,3-1 6,2 1-5,-1-4-3,2 0 1,3 0-2,1-5-2,1-2 1,9-1-5,-1-1-1,0 0 1,5 1-4,-1-3 4,7-4-5,-2 3-3,-1 4-5,0 1-1,6-6 0,-6 8-2,0 1-17,2 1-9,-2 1-16,2 1-21,-1 1-16,0 2-14,1-1-30,0 1-36,0 0-49,-1 2-146,0 0-371,1-1 165</inkml:trace>
  <inkml:trace contextRef="#ctx0" brushRef="#br0" timeOffset="128286.9638">12309 8543 110,'0'0'240,"0"0"-27,0 0-21,0 0-18,0 0-20,12-1-12,-12 1-14,15-5-12,-4 0-12,0 0-10,6-1-9,-5 0-10,3-1-6,-6 0-7,1 2-7,-1-1-4,-1-1-4,-3 1-6,1-3 1,-2 4-8,1 1-1,-2-6 0,-2 4-7,-1 1-1,-4 0-5,3 2 2,-3 1-6,-6-1-6,6 1 3,-4-1 0,-1 2-6,-2 2-3,-6 4-2,0 0 0,-2 2 1,2 1-2,-2 2 3,2 1-3,-2 1 0,2 1-3,2 2 0,2-1 5,1 1-1,5-1-2,0-2 1,6 0 0,1 0-1,1-2 5,3-1-3,4 2-1,2-3 7,-1 0-11,9-1 0,0-1 1,4-4 2,-1 2 2,6-2-2,0-2-2,2 1 0,-2-2 1,3-2 0,-10 0 1,9-2 0,-2-2 1,-6 1-5,-2-2 3,8-3-3,-8 2 3,0 0-1,-5-1 4,3 0-4,-3-1 5,-5 1-3,0 2 3,-2-7 4,-1 6 0,0 1 9,-4-3 1,2 0 0,-2 1-2,-4 3-4,2-1 0,-2 0 1,-2 2-2,-1-2 0,1 4-4,0-1 2,-1 2-8,-1 0 4,-2 5-3,-1-2 4,-4 2-2,-1 1-2,0 5 0,1 0-1,-2 2-1,0 1 1,3-3 0,1 5 2,-1-2-1,2 2 1,2-2-2,2 0 0,1-1-1,0 0-3,1 0 5,4-3-2,-3-1 3,2 0 0,1-1 2,0 1-4,3-4 3,-1 2-1,2-2 7,3-2 3,-7 0 4,13-2 0,-2-2 0,-3 2-1,3-3-4,-2 0 2,7-2-5,-8 0 3,3-1-1,2 1 2,-1-5-3,-2 6 0,-4-2 2,2 1 4,0-1 3,-2 5 3,-1-3 0,2 4-3,-5-3-4,1 1-3,-2 3-1,-1 1-1,6-1-1,-6 1-4,0 0 0,0 0-2,3 11 4,-3-4 2,0 1 0,4 3-5,-8 4 3,4 3 8,0-1-6,0 2 5,3 8 4,-3-4-1,0 4 6,0-1-6,-3-1-1,3 2-3,-1-2 1,-1 0-1,1 2 0,-1-3-2,2 0 1,1-5 0,-2-2-2,-2-5-5,6 1 3,-3-3-1,0-1 2,2-3-2,-1-1 8,2 0 6,-3-2 9,0-3-2,9 0 7,-3-5-4,-1-1-1,3-1-6,5-6-1,-3-1-2,3-3-1,-2-5-2,3-1-4,0-2-3,-2-2-2,4 2-6,-3-1 2,0-1-4,0 4 2,-3-3-4,3 3-3,-5 3 0,1 2 2,-3 2 1,0 0 3,-1 2-1,-1 3-1,0 2 1,1-1-6,-3 3 6,1 1-4,1 0 3,-2 1-3,0 1 3,0 1-3,-2-1 1,0 4-2,3-4 0,-3 4-4,0 0 1,0 0 3,0 0-1,0 0 0,-4 17 1,3-12-3,1 2 12,-2 2-10,0-1 2,2 2 4,0-3-4,0 1 6,0 1-3,0-2-2,2 1 1,-2-3 4,2 0 4,-2 0-10,1-1 2,-1-4 3,1 6 1,-1-6 4,3 3-4,-3-3 0,8-2 1,-8 2-2,8-5-1,-4 2 0,4-4 0,-1 0 3,2 0-1,-2-4 0,5-1 1,-1-2-5,-3 1 1,6-3 2,-5 1 1,1 1-3,-1-1 2,-1 6-4,-2-1-1,1 1 1,-5 3 2,3 1-3,-1 0 0,-1 2-1,-3 3-1,2-2-2,-2 2-1,0 0 2,0 9 1,0-3-3,0 5 10,0 0-3,0 1-1,0 2 4,0 1-2,0 1 0,0-3-3,0 0 4,3 2-2,-2-3 3,0-1-2,2 0 3,1-2-2,-3 1 1,5-2 7,-3-4-6,1 2 1,0-2-3,1 0 12,0-2-6,-1 0 3,4 0 0,-2-2 0,-6 0-1,13-4 1,-7 0-4,3-1 0,-2-3 0,1 2 0,2-4 1,-1 3-6,-2-9 5,0 3-1,3-2-4,-2 0 4,0 1-1,-3-2 2,0 5-9,0-1 4,0 4 3,-2 0-3,-2 1-1,2-1 5,-2 3-3,3 1 0,-3-1-8,2 2 3,-3 3-2,1-3-3,-1 3 3,0 0-1,0 0-2,0 0 11,0 11-8,0-5-2,-1 4 0,-2 0 4,2 3 0,1 0 1,-3 2 0,3-2 1,0-3-1,0 4 2,4 2 2,-4-5-3,4 0 1,-1 1 3,-1-2 2,3 0-4,0-1 0,-2-2-1,-2 0 5,6-2-3,-4 0 0,3 0 2,0-3 0,2-1-3,-3 2-9,1-3-8,2 0-10,-1 1-19,-2-3-21,2 0-18,-2-1-27,-1-1-12,2-1-24,-1 1-43,-1-5-51,-1 2-158,1-4-432,-1-2 191</inkml:trace>
  <inkml:trace contextRef="#ctx0" brushRef="#br0" timeOffset="128456.0806">13359 8320 138,'-2'-4'234,"-1"-1"-26,2 2-21,0 0-27,-1-1-23,2 4-31,-1-6-37,1 6-39,-1-6-44,1 6-34,4-4-154,-2 1-217,2 1 96</inkml:trace>
  <inkml:trace contextRef="#ctx0" brushRef="#br0" timeOffset="129195.6448">13579 8453 33,'0'0'203,"0"0"-20,-4 2-17,4-2-14,0 0-10,0 0-15,0 0-14,0 0-13,0 0-5,18-6-10,-13 4-7,2-3-5,-1 2-8,2 1-5,-3-2-14,1 2 1,-3-4-4,1 1-5,-1-1-2,0 2-2,-2-2-8,1 1 0,-4 0-10,1 0-7,-2 2 1,0-1-7,0 0 1,3 4-1,-10-1-2,-2 3-2,7 2 1,-1 0 7,-5 1-6,0 2-1,2 0 0,-1 5 2,0-2-4,2 0 3,0 3-2,3 0 8,0 0-8,0 2 3,1 0 2,4-2 4,0-1 0,0 0-3,0 0 2,4-3-2,0 2-3,2-1 2,3-3-2,0 0 1,1-1 5,-3 1-3,3-4-3,0-1 0,2 0 4,-1-2-5,3 0 1,-1-2 1,0-1-1,0-3 1,-2 0 0,2 0 3,-2 0-4,1-2 0,-2 0-2,-1-2 1,-3 1 2,2-3 0,-3 1-3,0 2 6,3-2-2,-4 2 3,1-2 1,-1 3 2,-2 2 5,2 1-6,1 1 5,-1-1-5,1-1 0,-1 3-1,1 1-3,1-2 8,0 2-1,0 0 1,-1 2-6,1 0 0,-6 0-2,15 1 5,-6 2 0,0 2 4,-1 1-2,-1 0-2,1 2 1,-1 0-4,-1 0 1,2 0-3,-4 2-2,1-1 0,-1 0 4,-3 2 1,0-3-3,-1 0-1,0-2-4,0-1 8,-1 2-1,0-1 1,1-3 0,-4 2-1,4-2 6,-2 0 5,2-3 10,-3 3 9,3-3 4,0 0-7,0 0-3,0 0-3,-4-12-1,5 7 1,2 1 4,0-5-1,3 0-5,-1-1-4,0 1 0,2-1-2,4-3-3,-2 1-3,5 1-2,-5 2-1,4 4-2,-3-7-1,-1 3-7,4 2-21,-3 3-12,-1-3-17,2 2-24,-2 1-18,2-1-30,0 3-21,1-2-19,-1 3-47,-3-2-137,5 1-372,-2-2 166</inkml:trace>
  <inkml:trace contextRef="#ctx0" brushRef="#br0" timeOffset="129575.0562">14212 8513 53,'-3'2'207,"3"-2"-25,3 5-8,-3-5-11,2 4-8,2-3-7,3 1-15,0-2-13,2 1-11,1-1-13,2 1-7,1-2-10,-3 0-16,1 0-1,-2 0-6,2-2-7,-1 1-6,1-1-3,-2 0-3,-4-1-7,4 0-6,-4-1-2,3 1 0,-3 2-8,-1-3-2,0-1 5,-2 4-2,-4-3-5,2 5 0,0-7-1,0 7-5,-4-4-1,1 2-6,3 2 8,-10 0-2,10 0 3,-11 3-3,3 1 1,-1 3-4,-1-2 0,-2 4 4,3-1 0,-4 3-5,5-1 1,0 0 1,2-1 0,-2 1 2,0 1-5,2-1-2,2-1-2,0 1-2,0-2 1,3 2-6,1-2-9,3 3-15,0-6-11,1 4-7,4-1-15,1 1-13,5 1-4,5-1 0,0-1 18,9 1 1,4 0 12,2-2-5,-1 0-11,1-2-19,1-1-36,-1-1-75,-2-1-217,4-3 96</inkml:trace>
  <inkml:trace contextRef="#ctx0" brushRef="#br0" timeOffset="130101.8057">14879 8646 101,'2'-12'211,"0"2"5,-6 1-20,3-1-14,-3 0-16,-1 0-12,1 1-12,0 0-6,0-1-13,0 4-12,-1-1-11,0 0-10,0 1-6,1 0-12,0 2-6,-1-2-9,1 2-6,-1 0-7,0 1-3,1 0-4,-1 2-4,-4 0-6,2 1-1,0-2-6,-2 4 0,-1 0 0,-1 3-3,-1-2-1,-1 3-2,-1 1-5,-2 2 1,4-3-1,-1 4 2,0 1 1,3 3 0,1-5 1,3 1 0,-6 0 1,7 0-4,0 1 0,1-2 2,3-4-4,1 4 1,-4-4 0,8 3 1,-4-3 1,1 0 0,3-1-4,0-1 1,2-1 0,2-2 0,2-1 2,2-1-1,-2-1-1,4-1 1,1-3 1,1-2-3,-6 3 1,5-5 2,-1-2-3,-1 0 4,1 1-3,-4-4 1,3 0-1,-4-1 1,0-1-7,0 0 6,0-8-4,-4 2 0,0 0-2,-1 5-4,0 3-2,-3 1-3,3-1 2,-3 6 2,-1 0-1,0 4-1,0-1 3,0 0 2,0 4-5,0-1 3,-1 0-3,1 4 0,-4-4 4,4 4 6,0 0 1,0 0 7,-6 12 4,3-5 3,-1 1 8,3 3-2,1 0 2,-1 6 0,-2 0 1,3-2 0,0 2 0,0 2-2,3-1-1,-3 0 8,1 2-12,-1-1-3,0-1-2,0 1 9,0-1-10,4-1-4,-3 0 0,-1-3-6,3-3-10,-2 0-12,1-1-21,1-1-5,2 1-23,0-2-20,-1-2-17,4 1-27,-3-2-16,5 1-26,-3-4-31,-2-1-193,2-1-427,5 0 189</inkml:trace>
  <inkml:trace contextRef="#ctx0" brushRef="#br0" timeOffset="130386.5823">15288 8515 109,'0'0'282,"0"0"-25,0 0-26,0 0-10,0 0-21,0 0-17,0 0-16,19-5-19,-9 4-12,4 0-15,4 1-12,0-4-10,2 1-8,1 1-12,-2 2-8,0-2-10,-2 2-11,-3 0-21,-1 0-27,-2 0-22,-2-1-24,0 1-24,-2 1-32,-1-1-4,-6 0-13,9 0-21,-4 0-25,-5 0-153,6 2-341,-6-2 150</inkml:trace>
  <inkml:trace contextRef="#ctx0" brushRef="#br0" timeOffset="130618.1336">15354 8657 240,'-4'3'241,"3"0"-7,-2-1-8,3-2-8,0 0-9,0 0-20,12 3-15,-6-2-17,6-2-10,-1 1-10,3-1-17,1 2-10,-3-2-12,6-1-13,-5 2-6,2 0-8,2-1-15,-3 1-16,0-1-22,-1 1-22,-3-3-14,3 2-19,-3-1-17,-1-1-19,-1 3-15,-2-1-34,0 0-6,-6 1-26,9-2-62,-9 2-111,4-3-352,-2 1 156</inkml:trace>
  <inkml:trace contextRef="#ctx0" brushRef="#br0" timeOffset="131753.6032">16148 8565 54,'-3'-3'227,"3"3"-19,-5-6-20,5 3-12,0-3-9,0 3-7,-2-2-16,4-1-13,-2 0-12,0 1-4,8-2-6,-2 0-15,-2-4-10,5 4-6,1-1-4,0 1-6,6-2-9,-3 4-2,1-5-3,-2 6-2,4-2-6,-2 2-3,1-3-5,-1 5-6,-4 0-3,2 0-3,-1 2-2,1-1-2,-6 2-3,6 0-2,-6 2-3,2-2 3,1 1-5,0 3-2,-3-2-3,1 1 4,-2 1-5,-1 3 1,0 0-4,0 0 1,-2 2 2,-2 1-2,0 0 2,-2 0-5,-2 1 1,0-1 1,-2 4-1,1-4-6,-4 3 3,-2 1-1,-2 1 2,0-3-1,-1 3 3,0-2-1,-2 1 3,0-3-5,0 2 4,1 0 2,0-1-2,0-2 8,-2 1-1,3-2 5,3-2-1,2-1 1,-3 3 3,2-4 4,1 1-1,0-1 1,4-3 1,-1 0-3,3 0 8,-1 0-11,4-3-2,-4 4-1,4-4 2,0 0-6,8 2 6,2-2 3,2 0 1,2-2-8,4-1 6,1 1-3,1-2 1,9 2-2,-1-1 0,1 0-3,-1 2-1,-6-3-2,6 1 3,1 1-2,-2 1 0,-5-1 0,-2 0 0,0-1-5,0 1 0,-1 1 3,-5-1-5,3 1 2,-7 0-4,3 0 3,-7-1-1,3 4 3,-2-2-4,-2-2 0,-5 2 2,10 0-1,-10 0-5,8-1 3,-8 1-9,5-1-10,-5 1-9,0 0-17,4-2-20,-4 2-11,0 0-17,0 0-17,7 0-22,-7 0-12,9-1-13,-9 1-9,10-3-15,-4 1-180,-3 0-389,6-1 173</inkml:trace>
  <inkml:trace contextRef="#ctx0" brushRef="#br0" timeOffset="132022.6067">16756 8595 197,'6'-3'221,"6"0"-12,2-5-12,5 2-12,2 2-15,5-5-17,6 4-11,2-2-12,-2 2-13,-2-2-14,1 2-9,-3-1-10,0 0-16,-10 2-20,0 2-12,-1 1-11,-5 0-16,1-2-21,-5 3-22,2-2-23,-3 0-23,-2 0-23,1 0-20,-1 0-46,-2-1-100,-3 3-290,2-2 128</inkml:trace>
  <inkml:trace contextRef="#ctx0" brushRef="#br0" timeOffset="132347.6991">16982 8377 168,'3'-2'255,"-3"2"-28,0 0-24,0 0-18,0 0-1,0 0-3,-4 13-18,4-8-7,1 2-19,-1 3 3,-1 0-11,2 1-5,-1 1-13,3 4-7,-3-3-6,0 5-6,-3-1-7,3 0-6,3 1-5,-3-2-7,-3 2-8,3-2-4,-1 0-4,1-3-2,0-1-8,-3 5-5,2-6-1,1 0-6,0-1-1,0 0-4,0 1-7,0-4-16,0 0-22,-3-1-27,1-1-21,4-1-22,1 2-21,-3-3-16,4 1-21,0-2-37,1-1-15,3-1-196,2-2-431,0-3 191</inkml:trace>
  <inkml:trace contextRef="#ctx0" brushRef="#br0" timeOffset="132897.6054">17466 8471 85,'0'0'212,"12"-3"-9,-5 1-14,-1 0-17,7-2-11,-2-1-9,0 1-12,1 1-16,2-4-11,-1 3-10,-1-1-7,-1-3-11,-1 2-9,-2-1-5,1 1-6,-4 0-6,1-1-9,2 0-4,0-1-2,-6 2-4,3 0-7,-1 0-1,-1 0-4,-2-1-3,-1 1 0,0-1-2,-1 2-5,1-1 3,-3-1 2,1 2 5,0 2 10,0-1-6,2 0-2,0 4-4,-4-3-3,4 3-3,-1-4-2,1 4-6,0 0-1,0 0-1,0 0 7,0 0 1,0 0 3,-3 13 10,2-8 0,1 2 4,-3 4 8,3 0 0,3-3 5,-2 6-3,2-1-2,-2-1 8,-1 6-1,0 0 11,0-2-15,0 5-3,0 2 3,0-3-2,-1 0 4,-2 5 0,2 0-4,-2-5-1,2-1-2,2 2-4,-2-2-1,-3 1 1,0-2-4,3-1 0,-4-3-1,5-3-7,-1 1-1,-2 1 13,2-3-21,1 0-2,-4-2-2,4-1 6,0-1-4,-2 1-4,2 1-7,-2-3-5,2-1-12,0 1-11,-1 0-18,1-1-17,0-4-15,0 4-14,-3 0-18,3-4-14,-1 5-15,1-5-16,0 0-15,0 0-20,0 0-2,0 0-5,0 0-28,0 0-162,0 0-415,0 0 184</inkml:trace>
  <inkml:trace contextRef="#ctx0" brushRef="#br0" timeOffset="133207.6051">17477 8835 155,'0'0'253,"0"0"-16,0 0-14,0 0-16,0 0-18,0 0-15,0 0-13,0 0-16,0 0-9,0 0-12,27-4-9,-14 0-10,4 2-6,1-3-14,3 3-6,0-1-5,0 1-8,3-1-9,-5-1-2,5 2-5,-3 0-10,0 1 4,-3 1-9,-3 1-7,-2-1-3,-1 1-2,-1 0 0,0-1-1,-5 2-3,2 0-1,-3-1-4,0 0 0,-5-1-2,11 2-1,-8-2-1,-3 0-3,8 1-2,-8-1 3,0 0-1,0 0 2,5 0-11,-5 0-6,0 0-9,8 1-12,-8-1-17,0 0-9,0 0-12,0 0-19,9 0-22,-9 0-19,0 0-11,9-4-15,-5 2-39,-2-2-165,-2 4-385,4-3 172</inkml:trace>
  <inkml:trace contextRef="#ctx0" brushRef="#br0" timeOffset="137777.6126">16154 7942 21,'3'-4'200,"-2"1"-2,3 1-9,-3-2-1,-1 4-8,4-4-11,-4 4-17,4-4-11,-4 4-13,0 0-13,4-1-8,-4 1-9,0 0 1,0 0 2,5 7-11,-5-1 14,1 0-11,0 4-6,1-1 5,-2 2-6,2 1-10,-1 0-6,1 1-3,-1 2-4,-1 2-10,4-3-2,-4-1-8,2-1-2,0 0-1,2 0-5,1 0-5,-3-1-1,3 0-4,-1 0-4,-1 0-6,1-3-9,-1 3-6,0-2-14,1-2-20,-1-2-15,-1 2-16,-1-1-19,2 2-23,-2-4-22,0 2-20,-1-1-16,0-1-26,-1 1-195,-3-2-419,-2-1 186</inkml:trace>
  <inkml:trace contextRef="#ctx0" brushRef="#br0" timeOffset="138106.6684">16060 8221 154,'0'0'155,"0"0"-11,0 0-14,0 0-7,9 10-7,-4-8-6,1 0-11,2 1-10,2 2-4,-1-3-11,1 0-8,3 2-1,-3-2-11,4 2-5,-1-3-3,2 2-3,-1-3-1,0 0-8,1-1-4,0-1-4,-2 0 2,3-3 0,-3 1 5,1 1-7,-2-3 4,-1 0 0,0 0-1,-3-1-1,1-1 5,-5 3-5,-1-4 2,-1 0-1,-2-1-7,-5 3-2,0-1 0,-3 2-3,-3 0 6,-1 3-5,-7 1-3,1-2-3,-2 5 0,0-1-2,0 5 0,2-2-3,2 2-7,-2 0-18,1 1-4,-1 1-8,8 0-12,-3 2-15,6-2-16,-2 3-16,3-2-13,0-2-18,3 1-42,0 0-98,0 0-281,3-2 125</inkml:trace>
  <inkml:trace contextRef="#ctx0" brushRef="#br0" timeOffset="138993.4016">16246 7757 37,'0'0'181,"0"0"-19,0 0-13,0 0-15,0 0-5,0 0-18,0 0-18,0 0 4,13 8-2,-9-2-8,0 0-10,-1 1-8,1-1-7,0 4-4,-1 0-9,1-1-4,-1 2-1,0-4-5,0 3-6,-1 0-2,-2-4-5,3 4-2,-1-5-1,-2 3-3,0-2 0,1-1-4,-2 0-1,1 0 0,0-1 0,0-4 1,0 6 6,0-6-4,-2 3 5,2-3 4,0 0-3,0 0-2,0 0 0,0 0-2,-7-13-2,6 6-4,2-1 3,-1-2-3,-1 0-4,2-4-1,3 1 0,-1 3-1,-1-1 0,-1 0-2,3-1 0,0 3-3,1-1 1,-1 0-2,2 2 3,-2 1 1,0 2-3,-3 0-1,3 1-3,0 1 0,-3 1 3,-1 2-1,8-2-1,-8 2 0,9 4 0,-5-1 4,-2 2-4,5 3 1,-2 1-3,0 1 1,0-1 2,3 6 1,-3-4 0,-1 0-2,1 5 1,-3-5-2,1 1 5,0 0-4,-2 0-5,1-1 3,-4-2 0,1 1 3,-2-3-4,3-1 1,-3 0 4,2-1-2,-1 0 7,0-3 5,2-2 0,-1 4-1,1-4 5,0 0-4,0 0 1,0 0 1,-6-13-3,6 8-5,0-4 2,0-2-1,1-1-1,0 1-2,3-2-4,0-4 4,0 2-5,1 4 1,2-6 0,-1 8 1,0-1-1,2 0-1,-2 3 0,0 2-3,-1-2 3,1 3-1,-1 0 1,0 2-1,0-1-1,-1 1-5,0 0 6,-4 2 2,9 7-2,-4-4 1,1 2-2,-1 0-1,0 3 5,3 0-4,-2 2 0,1-2 3,-1 3 1,1-1-1,0 0 0,-2 0-1,3 1 2,-3 0-5,0-1-14,-1-2 3,1 2-10,-2-3-6,-2 0-14,3-1-13,0 0-3,-3-1-13,0 1-9,-1-2-2,3-1-22,-3-3-21,0 5-150,0-5-301,0 0 134</inkml:trace>
  <inkml:trace contextRef="#ctx0" brushRef="#br0" timeOffset="139249.5982">16733 7748 155,'0'0'162,"0"0"-8,0 0-17,0 0-13,-4 13-1,4-7-10,0 1-17,0 0-3,0 1-9,-3 0-11,6 1-8,-3-2-5,0 1-3,1 1-11,2-1 0,-3-3-9,0 1-1,1 1-1,-1-2-4,2 1-8,0-1-2,-2-3-6,0 2-14,0-4-13,2 4-7,-2-4-19,2 3-12,-2-3-19,0 0-24,0 0-46,0 0-90,0 0-246,0-13 109</inkml:trace>
  <inkml:trace contextRef="#ctx0" brushRef="#br0" timeOffset="139549.6019">16660 7629 101,'0'0'118,"0"9"-2,-1-7-16,1 3 5,0 0-20,1-1-4,3 1-9,2 0-11,-2-1-1,3-1-10,-2 1-3,0-3-1,3 1 7,-1 0-10,-3-1 9,-4-1 4,9-1 2,-5-2-5,-1-2-3,0 1-1,-2-1-5,-1 1 0,-1-2-9,-2 0 7,-1-2-11,-1 0-3,-1-1 3,1 1-8,-6 1-1,6 2-5,-2-1-5,1 1 0,-1 3-7,-1-2-5,3 1-10,-2 1-5,1 2-8,6 0-8,-9 3-13,5 0-2,1 1-18,3 1-30,0-1-5,2 4-131,-1 0-248,5-2 110</inkml:trace>
  <inkml:trace contextRef="#ctx0" brushRef="#br0" timeOffset="140026.4316">16918 7807 14,'0'4'138,"2"0"-5,-2 2-13,2-2-17,0 3-6,1-1-5,1-1-4,1 4-9,1-3 1,-3 1-12,1-1-5,1 0-1,-5-2-3,4 0-5,-3 0-5,-1-1-3,0 1 5,0-4-5,0 4 7,0-4 0,2 4 3,-2-4 1,0 0 3,2 3-1,-2-3-3,0 0-1,0 0-9,0 0 2,0 0-6,0-14-3,0 9-7,-4-2-4,4 1-3,2-1-3,-2-3 1,0 0-6,2 4 5,2-3-5,1 1-3,0 2-5,0-1 1,0 2 0,2 0-2,-2 2-4,4-2 0,-3 1 0,1 0-2,-1 4-2,2 0 0,-2 0 2,2 2 0,-2 0 2,1 1-3,3 1 5,-3 2-1,1 2 0,-2 0 5,3-2-5,-2 2 0,-1 1 2,-1 1 1,2-2-4,-1 3 2,-1-3 0,-1 3-3,1-2 2,-1 1 1,-1-1-2,-2-1 0,5-1 0,-2 3-7,-1-4-4,-1 1-15,2-1-10,-4 0-15,3 0-15,-1-1-14,2-2-20,0 1-22,0-1-20,-2-2-165,-2-1-329,10 2 145</inkml:trace>
  <inkml:trace contextRef="#ctx0" brushRef="#br0" timeOffset="140282.0884">17374 7882 56,'12'-4'211,"-5"4"-8,4-3-17,4 3-14,7-2-10,-4 0-6,5 1-19,4-2-7,-5 1-16,-1-1-10,0 3-7,-1 0-15,-2 1-6,-4-1-8,4-1-6,-5 1-8,-3 1-12,-5-2-16,4 2-2,-1-2-16,-8 1-12,9 0-12,-9 0-22,8 1-14,-8-1-18,2 2-9,-2-2-25,0 0-23,0 0-153,0 0-304,0 0 135</inkml:trace>
  <inkml:trace contextRef="#ctx0" brushRef="#br0" timeOffset="140542.2153">17542 7704 128,'-1'-4'250,"1"4"-24,-1-5-24,1 5-20,0 0-24,0 0-13,0 0-14,0 0-5,6 16-10,0-6-9,-3-1-8,4 3-7,-1-1-13,1 4-4,-1 1-8,-1-1-6,2 0-5,-2-4-8,-1 4-3,0 1-4,-1-5-9,-1 0-14,0 2-19,-2-1-11,2 0-28,-1 0-7,-1-1-19,0 0-28,0-3-10,3-1-24,-3 0-23,-3 0-157,2-4-331,1 2 146</inkml:trace>
  <inkml:trace contextRef="#ctx0" brushRef="#br0" timeOffset="141085.6022">17851 7829 20,'12'0'130,"-3"-2"-11,0 1-2,1-1 0,0-1-19,2 3 0,-3-3-6,1-1-2,-1 2-3,-1-3-8,0-1-14,-3 2-1,2-1-10,-1-2-5,0 1-1,-3 1-4,1-2 1,0 0 2,0-3-8,-2 0-4,-2 0 0,0-2-5,0 1 7,-2 0-1,0 1-2,0-1 8,0 1-5,0 3-6,2 0-1,-4 1 5,4-1 5,-1 3 1,1-1 2,0 5-2,0-7-4,0 7-7,-1-2-4,1 2-3,-1-4-4,1 4-4,0 0 1,0 0 1,7 9 23,-7-5 2,4 3 1,-2 2 1,0 0 8,2 4 4,-1-2-2,1 6-2,0 0-1,-2 1 3,0 1-1,-1-1-4,3 3-4,-4-3-3,5 0-3,-5 0-3,1 0 12,1 0-9,0 0-9,-2 0-3,0-1 1,2-2 0,0 2-7,-2-8 0,-2 2-2,4-1 1,-2 1-4,0-3-2,0 1 1,0-2-3,1-1 2,-2-1-8,1-1-9,0 1-5,1 0-11,-1-1-14,2-1-14,0 1-18,-2-4-18,0 6-14,0-2-28,0-4-17,-2 4-17,2-4-24,0 4-43,0-4-133,0 0-389,0 0 173</inkml:trace>
  <inkml:trace contextRef="#ctx0" brushRef="#br0" timeOffset="141352.6213">17946 8097 238,'0'0'238,"0"0"-19,0 0-19,0 0-22,0 0-16,0 0-17,19-4-13,-6 3-16,1-1-8,5 0-13,-2-1-8,2 1-9,4 1-7,-3 0-6,7-1-6,-5 1-6,0 0-4,-2-1-3,-2 1-2,0-1-3,-2 1-7,-1 1-3,-4-1-6,-1 1-2,-2 0-5,-3 0-4,-5 0-7,9 1-7,-4 0-6,-5-1-7,0 0-18,-5 7-35,5-7-19,-8 4-52,5-2-50,-4-1-156,3 2-369,-2-2 164</inkml:trace>
  <inkml:trace contextRef="#ctx0" brushRef="#br0" timeOffset="142945.5955">18386 8693 156,'0'0'229,"-4"-1"-21,4 1-23,0 0-20,0 0-15,0 0-16,0 0-10,0 0-9,0 0-12,0 0-1,18 5-5,-8-3-5,3-1-12,1-1-6,-1 1 0,6-1-6,2 0-5,1 0-4,0-1-4,0 1-4,-1-3-5,1 3-4,0-1-3,-3 0-5,0 1-3,-5-1-3,0 2-5,-5-1 0,3 0-3,-5-1-4,1 1-5,-3 0-5,-5 0-8,10-1-8,-10 1-7,7 0-7,-7 0-14,0 0-15,6 0-10,-6 0-16,0 0-14,0 0-21,7 1-9,-7-1-17,0 0-45,0 0-109,0 0-318,0 0 141</inkml:trace>
  <inkml:trace contextRef="#ctx0" brushRef="#br0" timeOffset="143227.9406">18439 8804 134,'5'5'203,"-1"-4"-11,4 1-9,0 0-17,3-1-8,4 1-9,3 1-16,4 2-13,-3-4-11,12 0-14,-2 2-7,3-2-11,-1 1-2,-1 0-6,1-1-11,-4 1-6,3-1-5,-9-2-3,1 1-10,0-2-5,-2 2-13,-1 0-6,-1 0-5,-6-1-1,-1 1-8,-3-2-4,-1 2-8,0-1-3,-1 1-12,-6 0 0,8 0-16,-8 0-8,6-1-21,-2-2-16,-4 3-25,3-4-22,-2 0-131,0 1-291,-1 3 129</inkml:trace>
  <inkml:trace contextRef="#ctx0" brushRef="#br0" timeOffset="143971.6097">19229 8479 20,'0'0'182,"0"0"-16,0 0-17,0 0-11,0 0-15,31 2-11,-16-4-9,4 2-14,1 0-3,1-1-4,0 0-14,3-2 0,-5 0-4,4 2-6,-3-3-5,-3 3-4,5-1-2,-5 0 0,-6 1-3,-2 0 0,1-3-2,-4 4 4,2-1-3,-8 1 2,7 1-4,-7-1-3,7-1-7,-7 1-1,4-1-4,-4 1-1,0 0-8,0 0 1,3 6-1,-3-6 0,-3 5 1,3-1-8,-5 0 3,1 2-2,-4-1-2,3 2 0,-3-1 0,2-1 2,-1 3-5,0-2-1,-2 3 4,-1-2-2,1 0 1,0 0-2,-2 2 3,0-2-4,2-1 4,-3 2 0,0-1 2,3 0 0,-1 0 0,1-2 3,0 0-1,4-1-1,0 1-2,1-2 0,-1 1 1,1-2 0,0 2 1,3 0-2,1-4 0,-4 3 4,4-3-7,0 6 4,0-6 6,0 0 6,4 6 9,-1-6-1,-3 0-3,11 2 1,-3-1 1,-1-1-4,5 2-1,-3-1-6,4 0 1,-2 3 1,2-2-4,4 3-1,0-1-2,-1 3-2,0-1-2,-1 1 1,2 0-2,-6 0-1,0-2-1,1 1-2,-5 2 1,2-1-1,-2 0-3,0 2-3,-3-3 3,1 3-1,-5-2 2,0 1 1,-1-1 1,-4-1 0,1 2 0,-4-1-2,-1 2-2,-1-4 3,-7 3 1,5-3-2,-9 0 0,3-1 0,-1 0 6,-2-2 1,1-1 7,0 1 7,-3-4 7,5-1-3,-4-1-1,2 0-4,1 0 1,0-3-1,2 1 0,3 2-3,4-2-2,-2-1-2,2 2-6,2-2-13,2 1-20,-2 2-36,3 1-54,3-1-57,0 0-74,1 1-212,1-2-492,0 5 219</inkml:trace>
  <inkml:trace contextRef="#ctx0" brushRef="#br0" timeOffset="158755.5781">3940 10106 22,'0'0'152,"0"-5"-10,0 5-10,0 0-14,-1-5-12,1 5-7,-2-3-6,2 3-9,0 0-10,-3-4-4,3 4-4,-1-5-2,-1 0-4,2 5 0,-1-3-1,1 3-3,0 0-4,-6-5-4,3 3-6,-2-1-5,-1-1-8,1 3 3,-2-1-5,-1 1-3,1-1 0,-3 0-7,2-2 0,-3 2 1,0 1-7,1-2 5,3 2 4,-1 1-7,0-1 0,-1 1-2,-1-2-1,2 1 3,2 2-5,-2 0-2,8-1-1,-14 2 2,9 1-2,-4-1 2,1 4-3,-1-4-4,3 2 4,-4 4 1,2-2-2,0-1-1,3 3 0,-2-2 0,1 3-3,-1 0 4,3 1-9,-1 0 4,1-1 0,2 4-1,-2-4 2,2 2-5,0 1 1,2 0 4,0-1-1,1 2 3,2-2 1,-1 0 1,2 2-2,-1-4-4,1 2-1,2-1 4,-2-2 2,1-2 2,1 1-1,1-3 8,0 2 1,0-4 3,-1 0 4,3-1 0,-4 0 0,5-1 3,-1-1-2,3 0 1,-2-2 0,-4-1 3,5-3-2,-5 1-4,4 1 3,-2-2-2,0-1 4,-2-1 1,1-1 1,0 2-2,-2-1-5,2 1 5,-4-2-3,1-2-5,0 3-2,0-3 1,0 2 0,-3 1-3,3-2 0,0 2-3,-2-2 2,2 4-4,0 0-1,-4-1 3,1 1-2,2 0 2,-1 2 0,-1-2 0,1 4 1,-1 0 1,-1 3 0,1-5-2,1 2 2,-2 3-4,0 0-1,0-5-3,0 5 1,0 0-5,0 0 6,0 0-5,0 0-3,0 0 1,0 0 2,0 0 6,6 10 3,-3-5 0,-1 2 3,1-2-2,-1 5 13,1-2 1,3 5-5,-1 1 9,-1-2-1,0 3 0,5 1 9,-2 1-7,1 0 17,0 1-2,-3 0-3,0 2-5,3-1-3,-3 1 1,-1-2 0,1-3-1,0 3-7,4 0 2,-5-1-3,1-2 1,0 0-2,-2-3-3,0 0 2,-3-1-2,3 1 1,-3-3 0,6 0 0,-3-3 6,-1 0-13,1 0-3,-3-1-2,0-2 11,0 1-9,4-2 5,-4-2 6,2 6 15,-2-6 8,0 0 4,3 2 4,-3-2 6,0 0 5,0 0-6,4-10 3,-3 5-13,0-1 0,1-1-3,0-2-4,2-2-4,0 0-2,-2-1-8,5-4-1,-1 0-4,0 1 0,2-1-7,-1 0-6,-1-2 0,2 1 4,-1 0-1,1 2-2,-2 2-4,-2 4 6,0 0-6,1 2 2,-3 2 0,1-1-8,1 1 17,-3 2-16,3-2-8,-4 5-12,0-5-12,4 3-7,-4 2-9,0-5-13,0 5-9,0 0-13,4-2-3,-4 2-17,0 0-6,0 0-18,9 8-21,-8-5-22,4 2-16,-1 0-31,0 1-48,0 0-183,-2-1-484,6 1 214</inkml:trace>
  <inkml:trace contextRef="#ctx0" brushRef="#br0" timeOffset="159248.8701">4449 10254 88,'-4'-3'156,"4"3"-10,0-5-12,0 5-1,-4-3-18,4 3-9,0-3-10,0 3-13,0 0 0,0 0-6,-6-3 0,6 3-8,0 0 2,-4-2-4,4 2-9,0 0-1,-5-2-5,5 2-1,0 0-6,-8 7-2,8-7-6,-5 3-1,0 1 4,1 3-3,2-1-2,-2 2 0,-3 3-7,5-3 4,-2 2-6,0-2-7,1-2-3,1 1 1,0 3 3,4-1-8,-2 1 4,2-3-3,1-1 0,1 0-1,0 2-2,-2-3-1,6 0 3,-3 1-6,3-2 6,-3-1-2,4 2 2,-4-3 3,8 1 4,-5-2-2,2 1 6,1-2 5,-2-2 5,-1-1 2,5 0 0,-6-2 6,1 1 2,-3 0-3,3-5 0,-1 1-2,-1-2 3,-3 2 1,0-2-2,-2 1-3,-2-3-4,-2 0-10,-2 1-1,-6-2-2,2 0 0,-3 0-6,-2 3-3,1-1-2,-2 2-12,1 0-11,4 3-12,-3 1-19,3 1-17,-4 1-10,5 0-30,1 2-11,-1 0-18,2 1-24,7 0-29,-11 1-172,5 0-386,6-1 172</inkml:trace>
  <inkml:trace contextRef="#ctx0" brushRef="#br0" timeOffset="161015.6028">4470 9993 127,'-8'-3'125,"-1"0"0,-3 2-11,1-3-9,3 2 3,-1-4-16,-5 1-8,5 0-2,0-1-4,-1 2 10,1-1-5,-3-3-9,2 4-6,0 0 2,-1-1-4,-1 0-8,1 3-3,-2-1-5,-1 0-2,-1-1-6,-2 1 5,-1-1-1,5 3-4,-1-3 3,-3 1-8,2 1-1,-1 0-1,2 0-5,1-1 3,-1 2 4,1 1-10,0-3 5,-1 1-5,0 0-7,0 1 2,1-1-2,-1 2-3,-1-2-2,-6 1-3,3 1 3,4 1-7,-2-2 0,0 1 2,4 1-1,-1 0-2,-3 0 1,1-1-1,4 2 2,-2-2-2,1 0 0,1 0-4,1 2-1,-3-1 3,4-1 0,-4 1-3,4 0 7,2 1-3,0-2-3,-3 1-1,1 0-1,3 2 4,-6-2-6,3 1 4,0 2-7,-1-2 7,-3 3-2,4-1-2,1-3 0,0 4 2,-1 2-3,4-5 3,-2 3 0,-3-1-1,5 1 0,-2-1-3,1 5 3,1-3 5,0 0-6,-3-1 2,3 2 8,0 1-2,1-2-5,-5 3 2,4 0-3,0 0 2,-1-1 2,0 0 0,1 1-1,-1 0 0,2 0-1,0-3-2,0 4 0,3 0 2,-3-2 2,0 1-3,3 0 1,-1 0 0,-2 2 5,4-2 1,-2 0 0,1-2-1,0 0 0,0 4 6,0-2 0,-1 1-2,1-1-2,1 2-1,0-1 0,0-1-4,0 2 3,0-4-2,3 4 5,-2-2-2,1 0 0,1-1-4,-2-1 4,4 3-1,-2-3 10,1 2-1,2 0-2,-3-1 3,3 0-4,0 3-3,-2-1-1,1 0 2,3-3 2,-3 3-2,0-3-2,4 2 2,-4-2 2,3 2-7,1 0 3,-3 2-1,3-4-2,-1 2 6,0-2-6,-1 0-3,1-1-2,0 3 6,1-2-1,1 0-1,-1 1 2,1 0 5,-1-1-2,1-1-4,0 2 4,0-2-5,2 4 2,-3-5 0,2 1 5,1 2-6,-4-3 4,3 3 0,2-4-2,-4 2 8,4 0 0,-3-2-1,1 2 0,0-2 0,-1 2 1,1-2-2,-1 1 1,2-1-2,-2-1-3,-1 1 0,1 1 4,1-3-1,0 1 5,-1 1-5,3-1-1,-4-2 0,-1 2 1,3 0-1,-2-1-1,3 0 6,-1 1 2,2-2-1,-4 0 0,4 0 6,-2-1-5,0 2 0,1-2-2,-1 2-1,0-1 2,0 1-4,1-2 2,-1-2-4,1 2-1,0 0 4,0 0-7,2 0 0,0 0-2,-1 0 4,1 0-7,-1 2 1,1-4 1,-2 2-1,-2-1 1,4 1-4,-3 1 1,2-1 9,0 0-9,0-3 3,-2 3-3,1 0-2,-1 0 0,3-1-1,-5 1 2,0-2 1,4 1 0,-7 1 0,5-1-3,0-2 3,-2 3 0,3 0 5,-2-1-2,-1 0 2,-2 1-5,1-1 2,0-1-3,2-1 2,-2 3 2,3-3-5,-2 1 1,-1 1 3,-1 0 4,2-2-6,-2 2-1,0 0-2,2-1 0,-1-1 0,-2 0 2,2 0 1,-3-1-2,4 2-1,-4 0 3,4-2 3,-2 3 2,-1-4-4,-1 3 2,0-2 0,-1 1-8,4-1 6,0 1 0,-2-1-4,0-1 4,-1 3-2,0-2-4,2-1 2,-4 0 1,3 2 1,-3 0 1,1 1 1,-1-2 0,1-2-3,-1 4 0,-1 0-1,1-2 5,0-1-4,0 1 2,-1 1-2,-2 3-5,4-5 10,-3-1-5,2 2-1,0 1 1,-2-2 11,1 2-9,0-3-2,0 2 2,-2-1 0,2 2-5,1-4 2,-3 3 2,0 0-4,0-2 7,0 1-2,0-1-1,0 0-4,-3 0-3,3 0 4,-2 0 1,2 1 3,0 1-1,0-2 2,0-1 1,-2 0 0,0 2-3,1 0 1,0-1 2,1-1 6,0 0-10,-1 1 3,-1 1-7,1-2 15,0 0-11,-1 1-2,1 1 3,0 0-4,0 0 1,-1 1 7,0-1-14,0 0 9,1-1-3,-2 2 0,0-1 3,1 1-1,-1-1 0,1 2 11,-1-1-12,1 0 2,1 1-2,-2-1-1,2 0 9,-1 1-8,0-2 1,1 2-2,-3-4 2,2 3 1,-1-1-2,-1-1 0,2 3 1,-1-1 3,1-2-3,-2 1-2,1 1 1,-2-2-2,2 0 0,1 2 3,-4-1-2,6 0 9,-3 0-9,2 2-1,-3-1 2,3-1 8,-2 0-10,1 1 0,-1-1 5,-1 2-3,0-1-2,2 0 12,-2-1-11,4 2-2,-4-1 0,3 0-4,-3 2 9,4 2 2,-4-5-1,4 5-3,-1-4 4,-2 1-1,3 3-1,-1-5-4,-3 3-1,4 2-1,-1-7 3,-3 5-1,4 2 5,-4-8-3,0 6 2,3-2 0,-3 1-2,4 3 1,-5-4-3,1 2 4,-1 0-4,0-1 3,1-1-2,1 2 2,3 2-6,-7-4 4,3 1 3,0 0 0,0-2 2,0 2 0,1-1-7,-1-2 3,0 1-3,-1 2 2,1-2-1,0 0 3,2 0 11,-6 1-21,1-2-4,-2 2 1,-3-1-13,2 2-3,-3-1 2,0 0-8,1 1 3,-6 0-10,5 1-10,-5-3-15,0 6-14,-1-4-7,-1 3-21,2 2-23,-3-1-29,2 1-25,-3 0-28,-6 4-226,1-2-476,7 2 211</inkml:trace>
  <inkml:trace contextRef="#ctx0" brushRef="#br0" timeOffset="162745.6222">7091 10278 103,'0'0'180,"0"0"-19,0 0 0,0 0-10,0 0-8,0 0-7,-9-11-16,9 11-6,0-7-11,-3 3-7,3 0-2,-1-2-18,-3 2-3,3-1-10,-3-1-4,-1 1-3,-4 0-5,1-2-6,2 2-3,-3-1-4,-4 2-6,3-1-3,-2 2-3,-2-1-5,1 2-4,2-1 4,-2 3-7,1 2-1,0-2 2,0 2-7,1 1 0,1 0-4,-2 2 0,2 1 3,1 1-3,0 0 3,-2 2-4,3 0-1,0 1 3,2 2-3,1-1 1,0 0-2,2-2-1,3 1 1,-4 2-2,7-3 1,-3 2-1,1-1 5,3-1-2,2 0-2,-2-1 1,1 1 0,2 0 1,-2-1 0,4-3-1,-3 2 8,0-1 0,3-4 3,-1 0 0,1-1-1,-3 3 2,2-4-1,0 0 7,1 0 8,-2-1 3,0-3-1,3 1 2,0 0 8,-1-5-7,0 2-2,1 0-2,1-3-3,-1 2 0,0-4-5,-4 1-6,7-2 6,-8 1-3,4 0 3,-2 2-5,-1-1 1,-2 1-2,2 1 0,-2 1-3,1 0 1,-1 0 0,-4 3-2,4-3 4,-2 2 1,1 3 2,0-3 1,-2 1 2,-1 4-2,4-4-2,-4 4-5,2-3-2,-2 3 2,1-2-2,-1 2-3,0 0 0,0 0-1,0 0-3,0 0 0,0 0 2,0 0-4,0 0-1,6 8 2,-5-4 4,1 0-5,0 0 1,2 5 7,-2 0-2,1 1 2,-2 1 3,2 0 0,1 0 2,0 3 1,-1 2 7,2 0-1,-1-2-1,0 1-1,-3-2 2,4 4-5,0-1 7,-2 0-3,-1-1 1,2 2 11,-4 0-15,3-4 1,-2 3 0,-1 1-3,0 1 5,0-4-7,0-2 13,-1 0-13,1-1 5,1-1-8,-1-3 2,0-2 0,0 2 0,0-4-5,0 1 11,1-1-6,-1-3-3,2 6 6,0-4 4,-2-2 14,0 0 3,3 2 8,-3-2 9,0 0 8,0 0 5,0 0 8,0 0-8,0 0-7,6-9 2,-6 6 2,0 3-6,5-8 4,-4 1-16,3-2 0,0 2-11,0-2 0,-1-3-11,3 2 1,0-7 2,-1 2-9,3 1 8,-3-1-4,2 1-7,0 2-2,-3 2-2,1 0 5,-1-1-3,1 1-5,-1 1 14,0 0-8,1 2-14,-4 2 9,3-2-6,-4 3-2,4-2 8,-3 2-8,2 0 15,-2 0-3,2 1-14,-3-2 5,0 5-10,3-6-12,0 4-7,0 0-13,0-2-8,-1 1-15,-2 3-15,2-3-12,-2 3-6,0 0-15,0 0-11,0 0-5,0 0-16,0 0-25,10 4-10,-10-4-18,8 4-22,-3-1-45,-3-1-201,1-1-502,-3-1 222</inkml:trace>
  <inkml:trace contextRef="#ctx0" brushRef="#br0" timeOffset="163055.7003">7493 10365 57,'0'0'268,"0"0"-23,0 0-27,0 0-21,0 0-19,0 0-16,0 0-19,0 0-18,0 0-12,0 0-5,0 0-1,0 11-10,3-7-12,-2 1-1,-1 2 1,3-2-9,-3 3-4,2-2-3,-1 2-6,1-2-4,-1 1 1,3-1-14,-3 2-2,0-3-6,1 2-3,-1 2-4,2-3-3,-3 1-7,0-2-7,1 1-17,1 0-17,-1-1-17,1-2-21,0 2-18,0-3-23,-2-2-11,2 6-22,1-5-11,-3-1-77,0 0-119,0 0-367,10-8 164</inkml:trace>
  <inkml:trace contextRef="#ctx0" brushRef="#br0" timeOffset="164485.6233">7636 10054 138,'-3'-5'137,"0"0"-17,-1 1-4,0-3-19,-1 2-12,-3 1 7,0-2 0,1 0-7,1 2-4,-5 0-3,1 0-1,0-1-13,-1 2 5,-1 0-3,2 0 1,-2-1-8,1 2-1,-3-2 11,1 2-5,0-1 1,-1 2-11,-4-1-3,-1 1-1,0-2 2,0 2-3,-2 1 5,2 0-9,-4-4-2,3 4-5,-7 0-6,3 0 0,3 3-6,-1-1 6,1-1-5,-1-1 5,0 4-2,2-1 0,1 2 0,-2 0-1,2-2-2,1 0 0,-4 1-6,6-1-1,3 1 0,-6 0-6,3 0 2,3 0-2,-3 0 0,-1 2-2,1-2 3,3 0-7,-1-1-1,4 2-2,-3 1 1,-2 1 1,2 0 2,0-3-4,2 3 0,0-3 0,1 3-3,2 0 0,-2 0 3,3 0-4,-2 0-1,1-2 3,0 3 0,3-2-1,-1 3-2,-2-2 3,-1 0-1,3 0 1,1 1 0,1-1-3,-3-2 1,0 3-1,4 1 9,-2-1 5,0 1 5,0-1-4,1 1-1,0-1-3,3 0-1,-5 2 1,6-1-2,-3 0-1,3 1 3,-1 1-2,0-3-2,-2 2 0,3 1-3,0-1 15,3 0-5,-2 1-1,0-2 0,-1 2-1,0-3-1,3 4 2,-3-2-2,7 0-2,-3 0 8,-4-2-8,5 2-2,-1 0 2,0-2 0,-1 2-1,-1-3 3,0 2-3,5-1 3,-3 1 1,0-1 4,-1-2-5,4 3 10,1-3-5,-2 3-3,-1-4 2,3 2-2,1 2-3,1-5 6,-3 3-4,3 0 2,-3 0-4,3-2 4,1 3-1,0-2 5,-1 1-4,2-1 8,-1 0-4,2-1 3,-4-1-1,1 0-2,3 1 0,-4-2 0,4 2 9,-2-2 0,3-1-1,-2 3 6,-1-2 6,3 3-7,-1-5-4,1 4-5,-1-3 3,6 2-9,-1-1 8,1 1-7,-2-2-6,2 1 4,0-2 0,-1 0-3,4-1 5,-3 3-10,-6 0 3,2-2-2,-1 0 4,3 3-5,-6-4-5,2 1 7,1 0-2,-5 1-5,2 0 1,1 0 0,0 2 0,-2 1 2,-1-3 2,1 1-6,0-2 14,-1 1-12,3-1-4,-2 0 5,-1-1-1,0 2-4,1 1 5,1-3-2,-2 0 4,3 0-6,3-1-3,-6 1-1,4-2 7,-3 2-4,2-2 1,-1 1 7,2-1-9,-1 2 2,0 0 5,1-2-1,0 0 1,-2 0-5,-1 0 1,2-3-4,0 2 3,0 0 1,1 2 1,-4-1-2,2 0 0,1-2-1,1 1 1,-3 0-2,2-1-1,-2 0 5,3 1 12,-7 1-11,3-2-1,4 2-5,-3-1 1,0-2 4,2 1-1,-1 0-2,1 0-4,-3 1 4,0-1 1,0-3 3,1 3-2,-3-1-5,2 0 5,0 2-3,-4 0 2,3 1 1,0-2 0,-2 2 0,3-2-2,-4 0 0,-1 2 2,4-2 12,-1 0-14,1 0-1,-3-1 4,2 2 1,0-3-3,-1 2 2,2-4-2,-3 4 1,1-1 1,-3 2-4,1-3 6,1 1-3,-1 1 0,0-3-4,-2 1 11,1 1-8,0-1-4,-2 2 5,1-1 2,1 0-3,-2-3 2,1 3-7,0-1 5,1-1 1,-3 2-2,2-2 1,-2 0 3,0 3-2,0-2 1,0-1 3,0 2-2,-1-1-6,0-1 1,1-1 7,-4 4-4,3-2 0,-3-1-1,2 2 1,0-2-3,1 1 3,-2 1-3,-1-3 1,3 1 2,-3 1 3,1-3-2,0 2-6,-1 1 5,-1-3 3,2 3 5,-1-3-14,0 3 8,1-1-1,-3 0 0,2-1 1,-2-1-4,0 1 1,1 3 4,-3-3-1,4 2 0,1 0-3,-4 1 1,2-3 2,0 0-3,1 2 0,0 0 4,-2-2-4,1 1 4,1 0-2,-4-1-1,3 0-6,1 0-1,-5 0 4,4 0 3,-2-1 1,1 3 0,1-1-2,-5-1-1,2 0 0,-2 0-1,0 4 3,0-3 10,-1-1-12,-1 2-6,-2-3 5,-3 1-3,6 2 3,-7 0-10,2-1-8,1 1-6,-3 0-23,-1 0-9,-1 1-27,0 1-28,-7 3-28,1 0-50,4 0-60,-6 2-280,-5 3-575,8-3 254</inkml:trace>
  <inkml:trace contextRef="#ctx0" brushRef="#br0" timeOffset="166013.5921">10090 10331 132,'4'-5'162,"-1"1"-14,-2 0-12,0 0-5,2-2-8,-3 1-11,2-1 1,-2-1-5,0 2-9,-2-1-9,-1-2-6,2 2-3,0 1-6,-3-4-7,0 2-7,0 2-10,-1-5-2,-4 3-2,4 0-5,-3 0-7,3 0 0,1 3-7,-8-2 2,5 1-6,-1 3-4,-4-2 2,1 3-4,2 1-2,-3 1-2,0 1-2,2 1 1,-3 1-3,3 0 0,-3 0-5,4 2 5,-1-1-3,1 2 0,0 0-1,3 2-4,2 0 1,0-2 4,0 4-2,-1-1 1,4 0 0,1-2-2,0 3-2,0-2 3,0 1-1,5-1-1,-4 1 6,3-3-2,-3-1 4,3 0-4,0 0 0,1-1 3,0 0 6,1-1 6,0-1 0,0-1 1,2-1-1,1 1 2,0-1-1,1-1 3,-5 0 0,3-1 0,-2-1 1,2 0-4,-2 0-3,1-2-1,0-1 2,2 0 1,-4 1 3,2-2 1,0 0-2,2 0-2,-8 1-1,6-1 2,-6 0 2,3 0 0,0 0-2,2-1-3,-2 1-2,0-3-1,0 3-1,-2 1-3,2-2 4,0 3-3,0-3 4,2 3 3,-2 0 7,0-2 4,-3 3-3,2 0-2,-3 3 0,4-4 2,-3 1-4,-1 3-2,1-4 3,-1 4-8,0 0-3,0 0-3,0 0 2,0 0-6,0 0 0,0 0-2,0 0-3,0 0 8,0 0-7,5 13-1,-3-9 2,1 4-4,-2-2 2,2 4 3,1-1 0,0 2 2,0 2 5,0-1-4,0 2 2,2 0 2,-1 3 2,0-2 1,-1 2 1,-2-2-5,3 2 0,-1-2 7,0 1-3,0 1 0,-2-5-1,2 4 3,-1-1 1,1 0-3,-2-2 2,1 1-4,-1-6 5,2 5-10,-4-6 0,2 0 1,1-1-4,-2 1 3,2-2-6,-2 1 4,-1-1 1,2-2-4,-2 2 2,2-2 3,-2-3-4,1 5 2,-1-2 8,0-3 12,0 0 11,0 0 10,2 3 2,-2-3 5,0 0 16,0 0-6,0 0-10,4-11-1,-2 5-10,0 1 12,1-6-22,1-1 0,-1 2-2,0-4-4,5-2 0,-3 0-4,0-4-3,3 3-2,-3-1-2,3 2 17,-3-2-23,0 1-5,5 1 2,-6 4 10,1-1-13,-1 3 2,3 1-3,-2-1 8,-5 2-13,7 2-1,-3-2-10,0 4-7,-2-1-1,1 0-10,2 1 0,-2 1-17,1 1-7,-2-1-13,-2 3-12,8-2-19,-8 2-22,6 0-10,-6 0-9,8 3-26,-3 1-27,1 1-22,-1-2-25,4 3-54,-3 0-172,1-1-504,2 1 223</inkml:trace>
  <inkml:trace contextRef="#ctx0" brushRef="#br0" timeOffset="166466.5037">10566 10433 50,'0'0'231,"5"-4"-25,-2 0-21,3 1-18,0 0-17,0-1-17,1 1-14,2 1-12,0-1-8,-2 3-11,2-3-10,0 2-9,-4 0-6,3-1-9,-3 2-4,1-1-5,-6 1-3,12 1-6,-9 1-3,-3-2-5,8 2-2,-4 1 0,-4 0-3,4 0-3,-4 2-1,1-1 0,-1 2-3,0-4-3,-1 5 5,1-2-4,-4 2 3,2 0 4,-2-1 3,0 3 5,-1-1 4,-3-1-6,-2 3 4,2-2 3,1-1-5,0 1 3,1-1 1,-2 1-3,2 0 1,1-5 3,0 2-1,1 1-3,1-4 1,0 0-5,0 0 0,3-2 3,-3 3 5,3-3 5,0 0 4,0 0 1,9 4-1,-2-4-1,-7 0-2,14-2-4,-5 0-2,2-1-1,2 2-5,1-2-2,-2-3-3,4 3-4,2-2 3,-4 3-10,3-5-3,-6 6-16,2-1-6,-1 0-16,-4 1-10,0 0-12,-1-1-13,0 2-17,-1-1-13,-6 1-21,11 1-13,-11-1-26,8-1-16,-8 1-22,7-1-175,-7 1-396,0 0 175</inkml:trace>
  <inkml:trace contextRef="#ctx0" brushRef="#br0" timeOffset="168092.8896">10940 10092 19,'-6'-6'151,"2"4"-7,-4-1 5,4-1-10,-1 2-13,-1-1-4,-2-1-9,3 0-8,-3 0-8,3 2-1,-4-2 3,4 0 0,-3 2-7,2-3 0,0 3-10,-4-3-5,3 1-7,-2 0-5,0 1-4,-2-1-1,2 1-8,-4-1 0,3 2-2,-3 0-7,0-2 8,2 1-3,-3 1-3,2 0-6,-1 0-2,-1 0-3,1 0-3,-1 1-4,4 1-3,-4-3 0,3 1-3,-2 1-2,-1 1-4,1 1 1,0-2 3,0 1-5,-2-3-1,1 3 1,0 0 1,-3 0 0,1 3 3,3-4 1,-5 1-2,0 1 0,0-1-1,6 1-1,-8 1 1,4-1-2,1 2 1,3-3 1,-3 0-2,2 1 1,-5-1 0,9 3 5,-3-3-2,1 3-2,2-3 6,-3 1-7,1-1 0,-2 0 3,4-1-6,-3 2 0,1-1 3,0 0 1,-1 2-1,1-1-5,-3 1-2,3-3 4,0 1-7,0 1 1,0-1-3,-2 0 1,2-1 1,2 2 0,-4 1-2,7 0 0,-2-2 1,-1 1-1,-5 1-1,5 0 1,0 1-4,-3 1 3,0-1 1,1 1 0,0-1 0,2 4-3,-1-4-2,0 2 3,2 2 2,0-3-1,-3 2-3,2 1 1,4-1 3,-4 1 2,0 1 0,3 0-2,-2 2 2,3-3 1,-3 1 2,2 2-2,-1-2 3,2 2-4,0-2 2,0 0 2,0 2-17,1-2 7,-1 1-2,1 2 4,-1-3-4,1 2 4,1-3 0,-3 3-2,4-1 3,1-2 0,-3 3-2,1 0 1,-1-2 1,0 0 0,2 2-2,1-3 1,-2 0 1,2 0 1,-2-1-2,3 2 1,0-1 2,-1-1-3,0 0 1,1 0 0,-1 2 0,1-2 1,0 1 2,0 1-2,0-2-3,0 0 2,0 1-1,1 0 0,-1 0-1,1 0 4,2 3-1,-1-2 0,1-2-4,-2 1 5,3 1-3,-2-1 1,1 0 1,-1 0-2,4 2 4,-3-1 1,2 0-2,0 1 0,1-1 0,0 1 0,1-2 4,0 2 6,2 0-2,-3 0 5,2-1-6,1 0-2,0 1 0,0-1 8,0-1-7,4 1-3,-4 0 0,2 0-4,-3 1 1,1-2 0,-1 2 3,2-4 1,-1 2-3,-2 1 1,1-3-1,2-2 1,-3 2-2,-2 1 5,4-2 0,2 3-2,-1 0 1,1-2 2,1-3-1,1 5-2,-4-2 3,4-1 1,0 0-2,3 2-5,2 1 8,-5-4-6,-1-1 3,1 2 1,4-1-3,1 0 7,-5 0-1,-2-1-1,1 0-3,-1-1 1,2 2-3,0-2 3,-3 0 4,0 0-7,2-1 2,-1 1-2,2 1 0,-4-2 19,5 0-22,-2 1 6,-1 1-3,2-2 8,-2 1-9,2-2 5,1 2-4,-3-1 2,2 1-1,-1-2 2,2 1 3,-4 1-9,4-2 2,-2 1-6,-2-3 4,0 2-1,3-1 3,-4 1-9,1 0 19,-1-1-16,1 1-1,2-1 14,-1 1-6,0 1-4,-1-1-2,-2 0 2,3 1 1,2-2-7,-3 0 4,0 0-1,3 0-2,-4 0 4,0 0-2,2-2-1,-3 1 5,1 0-6,4 1 2,-7 1 4,2-2-2,-3 1 5,5-3-7,-1 4 1,-2-1 1,-1-2 1,2 1-3,1-3-1,-2 2 5,2 1-1,3 0-3,-2-5 5,0 5-3,-2 1 0,2-4 0,-1 3-2,1-3 4,-1 3-2,-4-1-2,3 1 5,2-4-3,-5 4 5,0-2 1,2 2 6,-3-3 1,3 2-5,2-3 4,-5-1-8,1 3 8,2 0-2,-1-1 1,0-2 1,1 2-3,-1-2-3,0 2 1,2-2-1,-3 3 2,2-2-1,-5 0-9,3-2 5,-1 5 6,-2-2-2,2 1 3,-2 1 1,0 1-3,1-5-2,-1 3 6,0 0-9,-1-1 4,2 2-5,-2 0 8,0-1-9,1-1-4,-1 1 4,-1 0 3,1 0 2,-1-2 1,1 1-8,0 2 5,-1-3 1,0 3-2,0-2-7,0 1 10,3 0-5,-6-1 0,3 3 3,0-2 4,0 5 10,0-10 1,3 6 0,-3-2-3,-3 1-2,1-2-4,2 0 2,-1 2-2,1 0-7,-1-2 5,-2 1-3,2 1-1,1-1-4,-2-2 14,0 2-8,0 2-1,0-3-1,-1-1-2,-1 1 1,0 0 4,0-1-2,-3 0-4,3 2 4,-1-2-6,-1-1 12,-3 0-10,0 0-2,4 2-1,-4-4 3,0 3-2,3-1-3,-2 0 2,0 0 14,1 1-13,0 1-7,-2 0 2,4-2 2,-5 2 10,1 0-19,1 0-16,1 2-23,-5-1-13,1 1-21,-1 0-14,-3 2-24,-2-3-25,4 4-38,-4-1-39,-1 0-31,3 0-70,0 1-197,-1-2-565,0 1 251</inkml:trace>
  <inkml:trace contextRef="#ctx0" brushRef="#br0" timeOffset="172023.5765">11322 10187 15,'4'-2'156,"-4"2"3,3-4-6,-1 2 0,-2 2 3,3-4-3,3 2-9,-4-3-12,1 3-14,-3 2-9,5-6 0,-1 3 0,-3 0 4,-1 3-6,4-4-1,-1 2-3,-3 2-5,2-4-5,1 2-7,-3 2-8,1-5-6,-1 5-5,4-5-6,-4 5-6,0-6-4,0 6 5,0-4-2,0 4-3,0-4 3,0 4-4,-4-7 4,3 6 1,1 1-1,-3-7-5,2 3-3,0-2-9,-2 3-2,-1-1-1,3 0 4,-3 0-4,3 1 0,-3 0-2,0-1-7,-3-2 0,4 2-1,-1 0 0,-1 0-5,-1 2 4,3-2-6,-4 0 0,3 0 7,-1 0-3,2 1-4,-1-1 5,0 2-6,-1-2-2,0 0-5,-1 1-1,1-1 0,-1 2 2,1 0-5,0-2 1,-2 0 0,-1 0-4,3 0 1,-3 1 0,-2-2 3,1 1-2,4 0-3,-3-1 4,1 0 0,0 1-1,-2-3 2,3 1-1,-2 2-4,-1 0 5,3 0-3,-5-2-5,5 1 3,-3 2-1,2-1 2,-2 0 3,1 2-3,0 1 4,1-1-4,-1-1-1,-2-1 3,-1 1-2,4 1 2,-3 1 0,-1 0 1,2-2 0,0 0 0,2 0 2,0 1-2,1-1 1,1-1-3,-4 2 2,4-2 0,-3 1-4,3 0 3,-4-1-1,3 2 6,-2 1-7,-1-4 0,-1 2 1,6 2-3,-5-1 0,0 0 4,-1-1-2,1 1 3,3 1-3,-1-3-1,-2 3-4,-1-3 2,4 4 2,-2-1 2,-1-1 4,3-1-8,-3 2 4,0 0-1,1 0-7,0 1 1,-2 0 5,0-1 4,1-1-8,-1 2 3,0 2-2,-1-2 1,1 1 1,0 0 0,1-1 0,0 0 3,-2 1-3,4-1 0,-2 1-3,3 0 0,-2-1 1,2 2 2,6-2 3,-13 0-3,6 1-3,7-1 0,-11 1 3,6-1 3,5 0-3,-12 0 0,6 0-2,1 1 4,5-1 2,-10 0-8,5 1 6,-2 0 4,-3 1-6,10-2 17,-13 0-19,8-2 4,-4 1-4,9 1 1,-13 0-1,8 1 1,-4-1 2,0-1 1,3 2-4,0-2 4,6 1-4,-16 0-1,9 0 2,0 0 2,-1 0 4,8 0-7,-15 1-2,8-1 7,0 0-6,-1 0 2,0 2-2,0-1 0,0 0 4,-1 1-3,3-1 5,6-1-7,-13 1 12,6 0-10,-1 0-3,0 2 5,3-2-2,-3 0 3,2 0 2,1 0-2,-3 2-5,3-1 5,-4-2-1,4 2-3,-4 0-1,3-1 3,-1 0-1,1 2-2,-2-1 4,0 0 3,2-1-5,-3 1 1,3-1 9,-2 3-7,-2-3 1,2-1-7,2 1 6,6-1-2,-12 1 4,7-1-4,-3 1 2,2 2 7,1-2-11,5-1 9,-12 0-10,6 0 2,6 0-4,-10 1 6,10-1 1,-10 0-2,1 0 3,9 0-4,-9 1 0,4 0 7,-3-1-5,8 0-1,-10 2 0,4-2 1,6 0 5,-11 1-9,11-1 5,-5 0 2,5 0-3,-11 0 2,11 0-4,-7-1 1,7 1 2,-9 0-1,3-2 3,6 2-5,-12 0 1,12 0 4,-9-1-6,3 1 2,6 0-3,-10 0 5,5 1-2,5-1 3,-9 3-4,4-3 2,5 0-3,-9 1 3,9-1-1,-10 2 1,10-2-2,-8 0 10,4 1-11,4-1-1,-8 1 1,3 0 2,5-1 0,-10 1 2,6 2-1,4-3 8,-9 2-11,4-1 0,5-1 3,-9 2 3,4 0-7,5-2 0,-9 1 7,9-1-3,-9 0-2,4 0 1,5 0-1,-8 2 4,4-1 1,4-1 0,-6 2-5,2-1 0,-1 0 2,0 2-1,5-3 3,-9 1-4,5 1 3,4-2 3,-8 0-7,8 0 3,-7 2 0,7-2 3,-6 2-6,2-1 1,4-1 5,-8 1 0,3 1-6,5-2 4,-9 2-2,4-1 0,5-1 1,-8 1-1,4 2 2,0-1 0,4-2 2,-8 0-7,8 0 7,-5 2-8,-1-1 5,3 2-1,3-3-1,-7 3 2,3-2-2,1 4 1,-1-3 1,-1 0 0,1 2-2,-1-2 2,-2 2-1,2 0 1,0 0-1,1-1 1,0-1-2,2 2 2,-2-2-4,0 1 8,1 1-6,2 0-2,-4-1 5,4 1 1,-3 0-5,2-1 1,0 1 1,2-4 2,-5 4-1,5-1-1,-4 2 3,4-3-2,-4 2-3,3-1 2,-2 1 0,2 1-1,-5 0 4,6-1 0,-3 3 2,2-4-4,-3 3-4,2 0 3,0-2 1,1 1 1,1 1 2,-2-1-4,2-2 3,-2 4-2,2-2 0,0-1-3,-2 2 1,0-1 1,0 2 1,1-3-3,-2 2-2,3 0 8,0-1 0,-2 1-3,2-1 1,-2 1-2,2 0 2,-1 0-2,0 0 1,-1 1 0,2-1 0,-1 2-3,1-3 4,-2 0 1,2 1-5,-2-1 9,2 1-7,-1 1-1,1-3 4,0 3-2,0-1 1,1-2-3,-3 2 1,2-2 1,0 1 0,0 0-1,0 0 2,-2 1-1,2-1 2,0-2-5,0 2 1,-1 1 5,2-1-4,-2 0 2,1-1-17,1 0 5,-1 1-1,0-2 1,0 2 2,2 1 2,-2-1 0,1 0 1,-1-2 3,1 3 2,1-1-8,-1 0 5,-1 0-2,2 2 7,-2-3-4,3 2-3,-2-1 7,-1 1-4,0-2-2,2 3 2,-2 0 5,2-3-4,-2 2 2,0-1 0,0 0-3,3 0 2,-3 0 1,1 1 6,0-3-7,-1 3 0,1-1 1,1 1-1,0-3 2,-2 1-4,4 2 3,-4 0-1,1-1 2,1-1 1,0 2 4,2-2 5,-3 2-14,2-2 3,0-1 0,0 4 1,1-3-5,0 2 6,-3 0 1,3-1-2,0 1-2,-3-1-2,3 0 7,0-2-2,-3 4 0,4-2 1,-1 1-3,1 0 0,-1-1 5,0-1-8,-3-1 2,3 3 0,0-2 1,1 2 0,-4-3 9,3 1-8,0 1-1,0 1 1,0-1 1,-2 0-1,2 2-3,2-4 0,-2 5 4,1-1 0,0 1 3,1-1 0,-4 1-4,1-4 3,3 4-4,-4-2 0,1-2 4,1 3 0,0 0-3,0-2-1,-2 1 4,1-2 11,1 2-13,-2 0 1,3-1-2,-1 0 2,0-1-3,0 1 3,0-1-1,1 1 3,-2-2 0,1 1 0,-1 0 2,1 1-6,2-2 6,-5 1-3,3-2 0,1 2 7,1 2 5,1-3 4,-2 1-6,0-1-1,3 0-5,-3-1-1,4 2 2,-4 1 4,0-3-4,3 1 0,-3 0 2,5-2-5,1 2-5,-4 1 6,2-1 4,-1-1 6,1 0-14,1 4-1,-4-4-4,5 1 10,-5 0-5,3-2-5,1 2 10,-1 1-8,2-1 3,-1-1-2,-1 2 5,-4-2-5,6-2-2,-2 3 2,-2-1-4,5 0-1,-7-1 8,3 2-4,1-1 2,1-1 1,-1 2-3,-1-1-5,-2 2 8,3-2-3,-3 2 14,2-2-14,-2 0 2,2 0 8,-1-1-9,-1 2 1,-1 0 3,2-2-7,0 1 2,0 1-6,-2 0 5,1-2-5,-1 1 5,1-1-3,2 0 3,-1 2 0,-1-2 3,2 0-2,-2 0-1,0 0 4,3 0-4,-1-1-3,2 2 5,-1-2 4,-1 1-5,2 1 0,-2-1 1,0 0 13,1 0-15,-2 0 1,1-1-1,0 0-3,-2 1 4,1-1 2,4 0-1,-2 0 0,2 2-2,-1-2-2,-2-2-3,2 2 10,0 0-5,2-2-3,-2 1 3,0 0 3,-1 0-9,2-1 6,-1 1 2,-1-1-5,-3 1 5,3 1 4,0-1-3,-2 0-3,-1 0-1,3 0 0,-3 0 0,2 1 3,-2-2 2,2 0-2,-2 0 3,2 1 4,-2-1-5,3 2-5,-1-2 5,0 0-3,-1 1 2,5 0-6,-6 0 10,3 0-8,-2-1-5,0 1 9,0 0-5,0 0-5,1 0 13,-2-1-3,2 0 11,-3 1-13,3 0-1,-4-1 10,3 1-9,1 0 1,-3 0-4,-5 1 3,9-3-3,0 2-1,-4-1 2,3-2 2,-2 3 7,1-1-11,-1 1 1,0-1 6,1 0-5,-1-1 2,1 2 1,0-1 2,-1 2 0,0-2-5,-6 2 1,14-2 10,-9 1-11,-1-1 1,2-1 6,-1 1-10,-1-2 5,6 3-2,-7 0-1,3-1 8,-1-1-2,3 1-6,-2-3 1,2 2 5,-3 1-1,3 0-3,3-1-1,-7 1-2,4-1 7,-3 0 1,-1 0-7,1 2 4,0-1 1,1 0-3,-1 0 2,-2-1-8,5 1 4,-3-1-1,0 0 7,0 1-1,1-1-5,0-1 4,-1 1 2,2-3-5,0 4 0,-2-3 5,1 2-4,3-1 0,-3 0-2,2 1 8,1-2-6,-5 1 0,2-1-3,-2 3 5,3-1 5,0 0-6,-3 1 3,1 0-3,0-4-4,-1 4 2,1 0-3,-1-1 10,4 1-2,-6-1-4,2 0 1,1-1-1,-1 1 6,1 0 2,-1 0-12,1 1 5,-1-3-1,1 1-3,0-1 1,2 2-1,-4-1 2,0 1 9,1-2-8,1 1 3,-1 2-5,2-2-2,-2-1 8,0 2 0,1-2-5,-1 3 4,0-3 15,1 3-21,-3-3-1,2 2 4,-1 1-3,-1-1 2,1 0 9,1-1-13,-2 1 9,1-1-6,-1 0 1,2 2 3,-4-1 0,4-2-5,-2 2 12,2 1-6,-2-3-8,-1 1 7,1 2 0,1-2 12,-2 1-13,3-1 7,-3 1-8,2-1 1,-1 0-4,-1-1 4,2 1-2,1-1-3,-4 0 4,1 0 2,1 2-5,0 0 6,0-2 2,-2 5-4,3-7 14,0 5-20,-2 0 2,-1-2-4,2-1 4,-2 5 5,2-6-2,-2 3-2,0 0 2,3-2 3,-1 0 7,2 1-15,-3-1 5,-1-1 3,4 2 3,-3-1-2,3 0-3,-3-1 1,2 3-1,-3-1 4,5 1-4,-5-1-3,3 0 2,-2 1-3,-1 3 9,0-6-6,1 3 4,2-1 0,-3 4-2,1-6-2,-1 6 8,0-6-12,0 4 3,0 2 4,4-6 2,-3 3-5,-1 3 6,0-7-4,0 5-4,3-2 10,-2 0-1,-1-1-6,0 5 1,4-5-1,-4 2 7,0 3-6,1-5 5,-1 5-2,0-6 0,0 3-3,0 3-5,0-5 0,0-1 7,0 6-2,0-6 17,0 2-13,-1-1-2,1 0 0,-3 2 4,3-3-7,0 6-1,-1-7 4,1 2 1,1 0-2,-2 0 0,1 5-4,0-8 4,0 4 1,0 0-1,0 4 1,0-8 0,0 5 0,0-2-3,-1 2 0,1-3-2,0 6 7,-3-7-8,3 3 6,0 1-1,0 3 4,-5-8 2,5 2 5,-4 2-2,3-1-12,1-2 7,-4 3-3,3-1-4,-3 0 7,0-1 1,-1 1 17,1-2-22,-3 2 2,0-3-1,2 1-5,-3 0 8,3 1-2,-5-1 2,4 0-1,-1 0-7,0 1 4,-2 0-2,2 1 6,0-2-8,-2 1 5,0 1-1,-1-1-6,0 1 11,-3 1-14,0 0-8,-4-2-19,-1-1-18,-1 4-26,1-2-21,-4-1-36,1 4-26,-7-1-38,0 1-50,6 2-66,-9-1-213,9-2-571,3 0 253</inkml:trace>
  <inkml:trace contextRef="#ctx0" brushRef="#br0" timeOffset="174633.2114">2394 10246 110,'0'0'226,"-5"-2"-17,5 2-21,0 0-19,0 0-13,0 0-17,0 0-13,0 0-11,0 0-11,0 0-5,0 0-8,0 0-10,0 0-1,0 0-1,0 0-6,21 3 2,-11-4-5,2 2-8,5-1-3,1 0 0,5 2-5,5 1 0,4-1 4,0-2-7,1 0 2,3-1-7,2 1-3,-2 1-1,4 2-1,-2-3-7,1 1 1,1 1-5,-4 0-4,0-1-1,-2 3-6,-3 0 2,0 0-3,2-1 0,-3-2-3,-1 3-2,-2-1 1,-6-2-3,-1 1-1,-3-1-1,2 2-2,-3-3 1,-4 1-1,0 1-1,-3-1 7,2 0-11,-3-1 3,1 1 1,-5-1-3,6 0 4,-10 0-3,8 0-4,-8 0 3,6 0 0,-6 0-3,8 1 1,-8-1 0,0 0 1,6 0-2,-6 0 2,0 0-1,0 0 5,4-2 1,-4 2 1,0 0-4,0 0-2,0 0 0,0 0 0,6-2 2,-6 2-4,0 0-2,0 0 4,2-4-2,-2 4 3,1-4-3,-1 4-1,0-5 1,0 5 2,0-4-1,0 4-1,3-3 3,-3 3-2,0 0-3,0 0 0,-3-7 1,2 3-7,1 4-6,-3-5-10,1 1-1,-2-1-3,0 0 1,-1 2-8,-3-1 1,6-2-1,-6 1 1,3 1-8,-4-3 2,4 1 3,-3 1 4,0-2 3,-2 2 2,5 1 0,-3 0 6,2-1 2,0 0 5,-4 1-2,2 1 1,-1 0 4,-1-1-1,5 2 0,-2-1 3,3 2 4,0-2 8,4 3-4,-7-2 2,7 2 0,-4-2-3,4 2 0,0 0 1,0 0-3,0 0-1,-9 4 3,9-4 3,-1 4 11,-1 1-4,2 1 5,2 0-3,-2 1 6,1 1 17,2 0-1,-1 3-2,1-1-1,1 4 2,-1-2-1,1 6 2,3-1-2,-4-6-4,4 5 0,-1 1-2,-1-5-3,-1-1-1,1 0-3,-2 0-1,1-1-2,0 0 0,-2-3-5,-1 0 8,2-1-7,1-1 2,-4 0-2,2-2-1,-2 1 1,3-1 5,-3-3 9,1 2 8,-1-2 9,0 0-9,0 0 5,0 0 4,0 0 4,0 0-4,0 0-7,0 0-4,-4-15-4,4 10 11,-6-3-14,1-2-5,0 0-1,-1 0 1,-1-5-4,-1 0 0,-1-1-4,2 2 1,0 2-3,0-2 2,0 2-3,2-4 2,1 4-2,-1 2-6,1 0 0,2 1 5,-2 2 1,2 1-1,1-1-2,-1 1 0,1 0-2,-2 1 0,3 0-1,0 2-2,0 3 2,-4-8-5,4 8 2,0-3 2,0 3 2,0 0-4,0 0 0,0-5-3,0 5 1,0 0 4,0 0-4,0 0 0,0 0-1,0 0 4,11 8 1,-4-4-3,-2 0 5,3 0-4,1 1 3,-1 0-2,5-1 1,0 2 0,4-1-2,3 1 7,-4 2-4,1-2 3,1-1-2,3 2 1,-3 0-1,-3-1 3,2 1-3,-2 0-1,1 1 0,-4-4 8,0 3-8,-1 0 0,-2-1-5,4-1 3,-3 1 0,-4-3 1,2 1 0,-4 0-3,2-1 3,-2-1 0,0 1-2,1 0 0,-4 0 2,2 0 0,-2 0 2,2 0 1,-2 1-2,-1-1 0,0-3 2,-5 8 0,2-3 4,0-2-7,-3 2 9,-1 0-4,-1 1 3,-3-2-2,-1 4 4,-3-3-5,-2 4 1,-1-1 3,2-4-2,3 3 0,-1 0 10,-2-2-20,5 1-22,-3-1-33,2 1-32,1-1-42,2 0-58,4-1-49,1-1-257,0-1-537,4-2 237</inkml:trace>
  <inkml:trace contextRef="#ctx0" brushRef="#br0" timeOffset="197708.4663">20347 2091 98,'0'0'93,"0"0"-6,0 0-8,-6 0-11,6 0-4,0 0-4,0 0-10,-15 1 1,10 1-14,-1 3 13,1-3-9,-2 4-3,-2 2-1,0-3-8,0-1 6,0 6-3,-3-4-2,3 3-4,-1 5 2,3-3-5,0-2 12,1 2-3,-1 4-12,0 1 5,2 1-2,1-5-4,1 4 2,1-3-1,0 3 1,2-3 0,3 3 4,-1 1-12,2-2 5,0 1-14,3-3 11,0 0 5,0-3-6,0 0 9,6 0-7,-3 0 0,2-1-1,4-3-2,-4 0-4,3-1 6,-1 0 2,0-5 17,4 0 0,-5-4 4,2 3 11,-2-2 3,4-4-3,0 2-3,-1-4 1,-6 3-4,0-1 12,-1-7-7,0 0 1,4 0 0,-8 1-6,3-4 2,-7 1-5,-1-2 8,0 0-12,-1-1-3,-3 2-5,-1 0-1,-3 1-5,-7-4-2,3 8-4,-3-2-2,-2 2-1,2 1-4,-2 1 0,1 2-8,4 4-11,0 2-10,3-1-22,-2 3-8,0 3-25,-1-1-23,1 2-24,-2 2-28,4 1-176,-5 4-354,5-3 157</inkml:trace>
  <inkml:trace contextRef="#ctx0" brushRef="#br0" timeOffset="198112.5997">20821 2060 178,'0'0'185,"0"0"-18,0 0-20,0 0-16,0 0 7,-8 10-18,8-2-6,-2 0-9,2 4-3,2-1 3,-1 2-16,1 4 4,0 8-10,-2 2-9,4-2-4,-3 0-6,4 1-9,-3-6 0,0 5-7,0-6-1,-2 0-7,2 0-4,-4-2-2,4 1-2,-2-2-2,-2 2-5,2-6-2,2 1 1,-4-2-3,2-1-3,-2 0-2,0-1-1,4-3-2,-2-1-2,-2 0-7,1 0-5,0-2-7,1-3-9,-2 7-9,2-7-13,-3 2-17,3-2-29,-5 0-44,5 0-45,0 0-156,-11-8-357,8 3 159</inkml:trace>
  <inkml:trace contextRef="#ctx0" brushRef="#br0" timeOffset="198729.6787">21234 2156 67,'0'0'149,"-6"3"-14,1 0-11,5-3-17,-5 5-6,2 2-12,1-1-1,-1 1-5,0 1-7,1 3-5,1 1-8,-2-1-3,0 1-4,2 1-2,1 3-6,1-3-6,3 3-1,-2 0-2,1 0-2,1-1-2,4 0-4,-4-2 1,2-1-9,2 3-2,0-6 1,-2 1 1,3 1-2,0-4 5,0 1 5,2-2 1,-2-1 0,4-2 4,-3 1 7,3-4 4,-4 2-3,6-3 0,-2-1 15,0-4-1,-2 2-5,1-2-4,1-2-4,-4 1 2,-1-5 6,-1 1-1,1-2-2,-5 1-5,-1-4-5,-6 0-3,-3-2-7,0 3-1,-5-8-4,-3-1-4,2 8-3,-8-5-6,5 9 4,-3 1-8,2 2-1,-1 0-11,2 0-9,2 5-17,-2-1-19,2 4-19,4 0-28,-1 1-33,-1 1-27,2 2-27,2 1-168,-3 1-378,6 1 167</inkml:trace>
  <inkml:trace contextRef="#ctx0" brushRef="#br0" timeOffset="199226.4888">21808 2115 52,'-1'4'170,"-3"-2"-15,4 4-3,-4-1-9,3 2-9,-2 5-3,2-1-10,2 4-10,-1 2 15,2 1-5,-1-1-10,0 3-5,-1-2-11,4 2 14,-4-4-10,4 4-7,-3-4-2,-1 1-10,4-2 1,-3-2-12,2 0-3,1-1 0,-3 0-7,0 2-3,2-3-4,-1-1-5,0-1 0,-1 2-7,0-4-6,-1 1-1,1-1-1,-1-3-4,2 3-4,-1-4-1,0 1-1,-1 0-1,0-4-1,0 6-6,-1-3-4,1-3-14,1 3-13,-1-3-19,3 3-19,-3-3-29,0 0-27,0 0-36,0 0-37,0 0-53,0 0-125,0 0-391,14-7 174</inkml:trace>
  <inkml:trace contextRef="#ctx0" brushRef="#br0" timeOffset="199611.5699">22254 2334 5,'-9'5'156,"0"4"-10,0-2-9,-5 2-8,5 3-5,0 0-10,0 4-10,1 0-4,1 1-6,-1-1-10,3 0-2,1 2-10,3-4-9,0-1-4,3-1-5,2 3 2,0-4-5,1 1-1,3-3-4,3 2-2,-2-5-9,4 2 7,0-3 0,4-2 7,-1-2-5,-3-1 17,6-2 5,-7 0 1,3-2-3,-3-4-4,-1 4 2,-2-6 9,-3 2-10,-1-5-2,0 1-9,-4-1-6,-2 0-5,-5-3-6,2 0-14,-5 0-23,-5 2-22,0-2-30,-2 3-34,-2 3-50,1-1-59,-1 6-172,-1-2-401,0-2 178</inkml:trace>
  <inkml:trace contextRef="#ctx0" brushRef="#br0" timeOffset="202595.5231">19382 2005 167,'0'0'162,"-1"-6"-10,1 6-8,0-4-18,0 4-10,0 0-15,0 0-5,0 0-11,1-5-1,-1 5-9,0 0-1,8 0 1,-8 0 22,8 4-13,-3-1-5,1-1-9,-2 2-1,4 0-2,0 2-3,-1 0-6,1 1-4,1 1 18,-2 2 4,1 1-17,4 2-3,-2 1-5,-1 3-2,5-1 0,-3 0-2,3 1-7,-5 1 4,7 3-3,0 1-4,0-1 1,-5-5-3,7 7-7,-8-8-1,3 0-3,2 1 0,-4-1 2,0-1-8,-1-1 1,2 0 0,-1-1-4,-4-2 1,0-1-3,0-1 1,-1 0-4,0-2 1,-2 2-2,0-4 1,1 0-1,-3 1-1,0-2 1,2 1 2,-4-4 1,3 4-2,-3-4 1,0 0-1,0 0-3,8-8-15,-5 2-5,-2 2-7,3-5-8,-3 1-8,3-3-2,0 0 2,0-5 0,0 4-3,-2-5 3,2 2 2,0-3 2,-3 3-4,3-5-1,-3 1 8,6 0-2,-3 3 0,-2-1 5,-2 2 5,5-2 4,-1 1 0,0 5 2,-3-6 0,2 6 5,1 0 6,-4-3 0,2 4 16,1 2 2,-3 0 1,1 2 0,-1 0-1,0 0 0,0 1 1,-1 1 0,-2 0 2,2 1-2,1 3-3,0 0-4,-17 3 3,7 2 7,-3 2 1,0 5 3,-4 1 1,-4 8 4,-4 5 8,-6 11 2,2 0 2,-6-2 5,16-3 4,-12 7-4,3 2 3,-3-4-2,7 4 0,2-11-2,-7 12 5,7-14-9,3 0 4,0 4-2,-2-6-10,6 1-3,-3-2-14,-1-1 14,1-1-3,4-1-3,4-6-4,0 0 2,-2-2-12,6-3 16,-3-1-9,3 0-2,0-1-4,2-5-16,-1 2-6,1-1-12,2 0-14,-4-1-11,3-1-20,2-1-32,1-2-35,0 0-54,-3 3-63,3-3-208,0 0-499,0 0 222</inkml:trace>
  <inkml:trace contextRef="#ctx0" brushRef="#br0" timeOffset="219107.7343">4782 10476 84,'0'0'128,"0"0"-5,-12-1-8,12 1-1,0 0-1,0 0-8,0 0-2,0 0 0,0 0-5,0 0-5,0 0 6,0 0-5,0 0-5,0 0 0,0 0-1,0 0 0,0 0-4,0 0-3,-7-1-3,7 1-7,0 0-3,0 0-3,0 0-6,0 0-4,0 0-3,0 0-4,0 0-6,0 0-7,0 0-1,0 0-1,0 0-5,0 0-3,0 0-4,0 0 4,0 0 0,0 0 2,0 0 1,0 0-2,0 0 8,0 0 0,25 1 0,-19-1-2,4 0-5,3-1 0,-3 0-4,3 0-2,1-2-2,-1 3 0,2-1-1,-2 0-1,1 0-2,0 1 0,1-1 0,-2 0-3,2 2 1,-4-1-2,-1-1-2,1 2 0,-2 0-2,3-1-1,-2 1 3,-3 0-5,4-1 0,2 1 3,-3-1-3,2 2 0,-1-2 8,2 1-7,2 0 0,-1-1-4,-1-1 3,6 2 2,-1-2-3,-1 1 2,1 0 1,-2 0-2,-2 0 3,0 0-1,0 0 0,-1-1 10,1 1-9,4-2 0,-4 1-2,-2 0 3,0 1-5,1-1 2,0 1 8,5-2 3,-5 0-3,7 0 0,-4 0 2,4 0 7,-1 1 0,-1-1 1,4 0-2,-4 0-5,-3 1 1,4 0-3,-6 1 0,1-1-3,-1-1-3,-2 1 2,3 1-3,-1-1-1,1 1 2,-5-2 1,5 2-8,-1 2 15,-3-1-10,3-1-4,0-1-2,0-1 8,6 1-4,0 0-2,-2 0-2,-4-1 6,4 0-2,-3 2 0,-1-1-2,2-1-1,-4 1 1,0 0-4,3 1 3,-5-2-1,3 2 2,-1 0-5,-3-1 8,-2 1-1,2 0-3,-2-1 1,1 1-2,-7 0-3,10 0 3,-4-2 2,-1 1 0,3 1-1,0 0-1,2 1-1,0-3 1,0 3 1,1-3 1,0 2 10,-1 0-14,4-1 2,-1-2 0,-4 3 0,5 0 0,-1-1 2,-3 2-4,4-2-1,-1 1 3,-3 0 1,3 0-4,-5 0 3,3-1-2,-3 2 5,-1-1-1,0 0 2,0 0-5,-7 0 5,11-1-4,-11 1 0,10 0-3,-3 0 5,1 0-2,-3-1-1,3 1 0,-8 0 9,15 0-8,-7 0-3,1 1 1,0 0 11,-4-1-12,0 1 0,-5-1 1,9 0-2,-9 0 2,8 3 2,-8-3 0,9-3 0,-9 3 0,5 3-1,-1-2-1,-4-1 4,0 0 0,11-1-5,-11 1 2,5-3 1,-5 3 3,7 0-6,-7 0 7,6 3-4,-6-3 2,0 0-4,8 0 3,-8 0-2,5 1 11,-5-1-9,0 0 0,10-1-3,-10 1 1,0 0 1,6 0-3,-6 0 10,6 1-8,-6-1-3,0 0 3,0 0 2,5 1-2,-5-1 1,0 0 0,0 0-2,5 2 4,-5-2-5,0 0 4,0 0-5,0 0-2,0 0 18,0 0-11,0 0-2,9-2 1,-9 2 2,0 0-4,10 0 3,-10 0-4,0 0 5,8 1-1,-8-1-3,0 0 3,7 0 2,-7 0 0,0 0 8,5-2-14,-5 2 3,0 0-1,0 0 4,0 0-2,0 0 1,0 0-1,0 0-4,0 0-3,0 0-5,0 0 1,4-4-5,-4 4-4,0 0-10,0 0 1,-12-5-1,8 0-5,0 2 4,-1-2-11,-3 0 0,2 2 2,-5-4-2,4 0 5,-1 0-6,-2 0 6,1 0 2,-1 0 6,0 0-3,1 0 4,1-1 6,-1 4 0,0-3 5,1 0 1,2 1 2,-2 2-3,2-1 5,2 1 1,0-1 0,0 1 2,0 0 3,1 0 1,0 2 1,-1 0 3,-1-2 5,5 4 0,-4-5 5,4 5 2,-3-4 1,3 4 0,-3-3 2,3 3 2,0 0 0,-4-4-2,4 4 0,0 0 0,0 0 2,0 0-5,0 0-2,0 0-1,0 0 2,-2-2-5,2 2 2,0 0-2,0 0-3,0 0 2,0 0 1,0 0-3,0 0 0,0 0-1,0 0-2,0 0-1,0 0-1,0 0 0,0 0 3,-2 11-2,4-7 1,-2 1-1,1 0 0,0 0 0,-1-1 1,1 4 5,2-2-5,-2 4 6,1-1-3,0 2 1,-1-1 3,1 0-1,0-1-4,-2 0 2,0 2-1,5 0 0,-5-2-2,4 1 1,-4-2-2,0-3 10,1 2-8,1 0-1,-2 1 2,2-3-2,-2 1 3,0-1-3,0-2-1,1 1-1,-1-4 4,3 5-3,-3-5 1,0 3 2,0-3 0,0 0 7,1 4-8,-1-4 5,0 0-4,0 0 2,0 0 1,0 0-1,0 0-2,0 0 3,-1-14-4,1 9 4,-3-1-3,2-3 2,-3 0-3,3-1-1,-2 1-1,2-4 1,-4 0 0,1 3 1,3-2-2,-3 1 2,3-3-2,-2 5-1,2-2 1,-1 2 0,0 0 0,0 2-2,0 1 2,0-1 2,0 0-2,1 3 3,1-2-4,0 0 4,0 2-5,-3-2-3,3 6 6,-1-4-1,-1-1-1,2 5 0,-1-4-1,1 4 0,0-5 0,0 5 1,0 0-3,0 0 1,0 0 1,0-4-1,0 4-1,0 0 0,0 0 4,0 0-4,0 0 2,0 0-1,16 8 1,-14-7 4,1 3-4,3 1 2,-1-3 1,2 3-2,-2 0-2,4 1 5,0-1 0,1 1-2,-1 1 0,2-2 6,0 1-4,-2 2-2,0-4-1,1 2 2,-1-1 2,0 2-2,-1-2-3,2 1 10,-4-3-9,0 0 4,3 2 0,1 0-2,-5-2-1,1 1 4,-1 0-3,1-2-1,-2 1 2,0 1-3,0-3 6,0 2-8,-1-1 0,-3-2 1,2 5-2,2-3 7,-3 1 0,1 0-3,3 1-1,-3-1 1,-2-3 0,4 5 0,-1-2-4,0 1 6,0-3-1,-3-1-1,5 5 0,-5-3 0,0-2-3,4 3-3,-4-3 9,0 4-2,0-4-3,4 2 3,-4-2-1,0 0 0,0 0 2,0 0-3,0 0 5,0 5-5,0-5-1,0 0 3,0 0 1,0 0-2,0 0 1,0 0-2,0 0 1,0 0 0,-4 4 2,4-4 1,-4 2 1,4-2-4,-1 4 3,1-4 0,-7 3-1,6 1 3,-4 0-4,1-1 2,-3 1 3,4 0 1,-2 0-1,-3 2-2,0 0-3,1-1-2,2 1 4,-3-1 0,-1 2 0,-1-1 1,0 1 7,1-1-9,-3-1-1,2 1-2,1 0 0,0 3 8,-2-6-11,-1 3-6,2 1-11,-2-1-10,3-1-21,2 0-23,-1-3-32,3 1-21,1-1-26,-1 2-20,1-2-15,4-2-36,-7 3-146,7-3-401,-7 2 178</inkml:trace>
  <inkml:trace contextRef="#ctx0" brushRef="#br0" timeOffset="219848.8322">5470 10061 59,'-2'-2'205,"2"2"-13,0 0-9,0-5-7,0 5-16,0 0-16,-2-5-8,2 5-9,0 0-16,0 0-5,0 0-7,0 0-4,0-5-7,0 5 0,0 0-5,0 0-8,0 0-2,0 0-9,0 0-2,0 0-3,0 0 0,0 0 16,0 0-5,2 13-9,-2-13-3,2 8 2,-2-2-2,0-2-5,4 2-7,-4 0 7,0 0 1,1 2-8,2 1-2,-2 1-3,4 0 1,-5-1-4,4 1-7,-3 2 0,3-1 0,-4 1-3,5-3 0,-5 4 1,4-4 10,-4-2-15,1 3-3,2 0 4,-3-3-2,4 1-8,-4-2 0,1 1 2,-1-2-2,0 1-4,4-2 3,-4-1-1,0 1-1,0-4-2,0 5 0,0-5-1,1 3 0,-1-3-1,0 0 4,0 0-5,-1 5-1,1-5-1,0 0-13,0 0-20,0 0-28,0 0-45,0 0-60,0 0-80,0 0-284,14-9-568,-9 5 252</inkml:trace>
  <inkml:trace contextRef="#ctx0" brushRef="#br0" timeOffset="317971.5332">8018 10337 20,'-6'2'70,"6"-2"-3,-8 2-2,8-2-9,-7 1 4,3 0-6,4-1-6,-8 1 9,8-1-8,-9 2-1,9-2 9,-6 0-7,6 0-7,0 0 1,-12-2 9,12 2-4,-6 0 7,6 0 5,0 0-5,-9 0 4,9 0 0,0 0-3,-5-3 5,5 3-2,0 0 1,0 0-1,-4-1 0,4 1-4,0 0-3,0 0-6,0 0-1,0 0-3,0 0 4,0 0-3,0 0 0,0 0 4,0 0-3,0 0-8,0 0 3,0 0-2,0 0-5,0 0-3,0 0 2,0 0-5,0 0 0,0 0-6,0 0 1,0 0 2,0 0 6,0 0 3,14 4 5,-5-2 1,-1-2 2,2-2-2,4 2 1,1-3-3,3 3-2,-1-4 1,2 2-2,0-2 1,2 2-1,-1-4-1,-1 2-7,3 2 2,-2 1 0,2-1-6,4-4-3,-4 4-2,-1 0 1,10-1-3,-8 1 4,-4 0-4,4 1-1,-1-2 0,-2 4 3,8-3 1,-6 2-3,-2-3 2,1 1-1,-1 1 2,2 0 0,1-1-1,4 2 1,2-1-3,0 0 0,-8 1-2,2 0-2,-4-2 5,4 2-6,-1 0 2,-1-1-4,3-1 1,-5 2 0,3-1-3,-2 1 6,-1-1-4,0 1 4,2 0-3,-7 0 0,1 0 3,6-2 0,-3 2-2,0-1 2,0 1-4,1-2 0,-2 1-1,2 0-2,0-1 3,-3-1-1,2 2-2,1 1 4,-2-1-7,2 1 3,-9 0-1,3-2 1,1 2 0,-2 0-3,0-1 1,-1 1 4,-1-1-2,4-1-2,-4 2-1,2 0 10,-3 0-5,2 0-4,-4-1-1,1 1 2,0 0 0,-8 0-1,13 0 0,-7 0-2,3 0 1,-4 0 1,3 1-2,1 1 1,-3-2 0,2 0 1,-3 1-3,3 0 4,-2 1-1,1-2-1,-1 0 8,2 1-7,-1 0-2,0-1-2,-1 1 2,2-1 1,-2 2-1,-6-2 2,13-2 1,-5 4 0,-2-2 3,2-2 6,-8 2-1,12 0 3,-5-1 2,1 1-1,-1 0-2,-7 0 2,13 0-5,-8 0 1,-1-1-4,-4 1 7,14-1 0,-9-1-6,-1 1 2,-4 1-2,6-1-3,-6 1 3,8-3-3,-8 3 4,5 0-5,-5 0-4,0 0 14,0 0-10,5-2 1,-5 2 0,0 0-3,0 0 0,0 0-6,4-2-10,-4 2-7,0 0-15,0 0-22,0-5-23,0 5-21,0 0-26,-9-7-25,5 5-28,-2-2-28,0-1-22,-1 1-223,-5-2-491,1 1 217</inkml:trace>
  <inkml:trace contextRef="#ctx0" brushRef="#br0" timeOffset="318771.6323">9274 10085 140,'-3'2'148,"3"3"-11,0-5-11,-3 3-5,2 1-3,1-4-2,0 7 8,-1-3-5,0 1-5,-2 1-3,6 0 7,-3 2-3,-3-1-4,3-1-5,0 3-11,0 0-3,-1 0-5,-2 0-4,3 1-6,0 2-6,-1-1-4,1 0-5,1 3-3,-1-3-11,-2 1-1,0-1-8,1 1-1,1-1-4,0 1-1,0-1-8,-1 0 3,-3-2-2,3 0-3,1 0-3,-4-2-1,5 0-2,-1-1-2,-2 2-3,-1-4 1,3 0-3,0 2-2,-3-4 1,3-2 0,0 6-6,0-6 4,-1 3 2,1-3-7,0 0 6,0 0 1,0 0 0,0 0-1,0 0-4,-6-9 1,3 4 1,2-1-6,0-2 6,1-1-2,-3-2-3,-1-1 8,3 1-9,-3-1-3,4-4-3,-1 0 9,-1 5-9,0-1 1,2-1 2,-1 4 2,1-2-2,-3 1 1,3 3-4,0-3-4,0 1 6,0 1 2,-1 2-3,1 0 2,-3 0 0,2 1 3,1-1 5,-1 1-7,1-1 2,0 3-4,0-3 2,-3 2 2,6 1-2,-3 3 1,-3-6 3,3 6-2,0-5 1,0 5-4,0 0 4,0-5 1,0 5-2,0 0 0,3-2-3,-3 2 0,0 0 1,0 0-3,0 0 10,6 0-3,-6 0 3,9 2 2,-1-1 4,-2 2-4,2-1 2,0 1 10,3-1 2,-2 1 5,3 1-11,-1 0 0,1 1 2,0-1-2,-2 2-1,1 0-4,1 0-1,-1 0 0,-1 0-1,1 0 0,1 0-3,-4 2 0,3-1 0,-2 0 0,0-4 1,0 4-1,-4-2-4,3 1 5,-3-4-2,-1 1-3,1 2 3,0 0 0,-4-1 8,3 0 12,-1 0-11,-2-1 1,0 1-1,0-1 4,-1-3 0,-2 7-3,1-4 0,-3 1-1,-3 0 0,-2 2 1,-1-1-4,-5 1-3,-2-1 7,-2 0-8,1 0 4,-4 0-2,1 0 4,1-2-5,0 2-5,1-1-9,-2 2-4,4-4-12,0 1-29,4 1-29,-1-2-13,1 2-25,3 1-25,1 0-29,-1-2-29,1 4-48,0-3-148,3 2-431,-1 2 190</inkml:trace>
  <inkml:trace contextRef="#ctx0" brushRef="#br0" timeOffset="319422.8854">9049 10724 61,'0'-6'198,"0"1"-13,0 2-13,-2-1-15,2-3-1,0 3-13,-1-2-8,-2 3-13,1-1-11,-2 0-1,3 1-3,1-2-2,-3 3-12,-2-2-8,0 1-8,5 3-8,-6-2-2,2 1-3,4 1-4,0 0-3,-18 2-9,13 0 0,-4 1-6,0 0-3,-4 1-2,4 1 2,0 4 1,-1-3 1,1 2-9,0 0-7,0-3 3,2 4-5,0-2-1,1-3 0,0 7 0,2-6-6,0 3 0,1 2 3,2-4-5,1 4 1,-1-1 1,2 0 0,1 0-1,2-1-3,0 0-1,2 1-2,1-2 2,1 1-2,2 2 1,-1-3-1,2 0 0,1-2 1,0-1-2,6 3-1,0-3-2,0-1 2,0-2-3,1-1 2,-2 0 0,-3-1 6,-3-2-7,7 0 0,-5-2 7,1 0 4,-2 2 18,0-4-1,-3-2 0,-1 3 0,2-3 3,-1 1 3,0-1 8,-4-1-3,1 0 4,1-1 14,-6-1-8,-1-1 0,-1-2-6,-6 0 2,1 0-1,0 4 5,-6-1-11,3 1 0,0 2-5,-4 0-15,2 2 3,0 1-8,-1 2-27,-3 1-14,3 1-30,-2 1-32,0 4-36,1-1-39,2 3-51,1-1-57,-2 2-255,3-1-564,0 4 250</inkml:trace>
  <inkml:trace contextRef="#ctx0" brushRef="#br0" timeOffset="336932.7316">7024 10023 79,'0'0'105,"0"0"-5,0 0-10,0 0-8,0 0-3,0 0-7,0 0-6,0 0-2,0 0 1,0 0 3,0 0 5,0 0 6,0 3-6,0-3 11,0 0 1,0 0-1,0 0 1,0 0 3,0 0 0,0 0 3,0 0 0,0 0 0,0 0-3,0 0 0,0 0-4,0 0-13,0 0-4,0 0-8,0 0 1,0 0-1,-6-12 3,6 12-3,-4-4 0,4 4-2,-4-5-4,0 1-5,0-3 3,3 1-7,-3-2 5,-1-2-8,1 2-2,-1-1-2,1 3 3,1-5-6,-3 0 6,3 3 2,-4-3-3,2 1-6,3 0 1,-4 0-6,3 1-4,-1-1 0,0 2-1,-2 1 1,3 0 0,-1-2-4,2 2 0,-2-1-3,0-1-2,0-1 2,1 3-3,0-5-1,-1 1 1,1 3-6,2-5 1,-1 2-1,0 2-3,1-4-8,0 2-1,1 0 0,-2 0 2,2 0-3,2 0-1,-2-1 4,1 5-1,-1-4 1,0 5-1,0-5 3,1 3 0,1-1-2,-1 0 0,0-1 0,0 1-3,2-2 2,0 1 2,0 1-1,1-1-2,0 0 3,1 0 1,-1-1-2,0 2 1,0-3 0,4 0-2,0 3 1,-3-2 1,3 2 2,0-2-3,-1 1 2,1 0-3,1 1 3,-3-1 2,2 3-4,-2 1-1,1 1 4,-3 1-5,3 0 3,-3-1 0,5-2 0,-4 1 1,3 3-2,-3-2 4,0 1-2,1 1 0,1 1-1,-1 0-1,2-2-2,1-2 3,2 4-1,-1 0 1,1 0-1,0 0 1,1 1 1,-1 1-1,2 0-1,-4 0 2,1 2-3,2-1 1,-2 1-3,-1 0 1,-3-1 4,3 1 0,0 3-1,0-2 0,-3 1-1,2-1 2,1 0 0,-1 1-3,0 0-1,-1-3 1,0 4 5,-1-2 0,-2 0-2,6 3 3,-4-2-1,1 0-1,-1 1-4,2-2 13,-1 3-9,1 0-2,1 0-1,-2 0 4,1 0-2,0 1 0,-3 3 1,0-3-2,-2 4 0,4-4-1,-3 3 5,2-2-5,0 1 5,-2-2 1,0 2-8,3 0 5,-3 0-1,1 0 1,-1 0 1,1 0 2,-2 2-5,1-2 2,-2 2-3,2 0 7,-3 0-6,3-1 2,-1 4 1,-2 1 2,4-5-2,-2 1 0,-1 0-1,-1-1 1,2 2 4,1-1 0,-2 2 3,-1-2 2,1 1 5,-1 0-3,0 0-4,-1-1-2,0 1 6,-1-2 0,2 1-6,1 2 18,-4-4-17,2 2-1,-2 0 2,2 0-1,-2 1 0,1-4-2,-1 2 2,2-3 12,-1 0-15,-2 0-2,3 3 3,0-3-3,0 1 0,0-1 2,0 0-5,0-3 3,0 1 1,0-1 0,0-4-4,0 7 0,0-3 2,0-1-1,0-3 1,3 5-4,-3-5 6,0 0-3,3 5-1,-3-5 0,-2 5-9,2-5-6,5 2-14,-5-2-12,0 0-16,0 0-20,0 0-20,0 4-17,0-4-23,6 0-10,-6 0-15,0 0-19,0 0-6,5-6-61,-5 6-135,2-4-415,-2 4 184</inkml:trace>
  <inkml:trace contextRef="#ctx0" brushRef="#br0" timeOffset="337458.8916">7479 9846 27,'0'0'217,"0"0"-20,0 0-12,-5-7-18,5 7-19,0 0-14,0 0-13,4-2-14,-4 2-9,0 0-13,0 0-7,0 0-5,0 0-8,0 0-8,0 0 7,-1 12 2,2-7 4,0-1-1,2 1-2,-3 0-3,1 0-8,-1 2-2,0-1-1,0 4-7,0 0-1,0-2 0,0 3-5,3 0 1,-6-2-5,3-2-5,-1 3-1,-2-1-3,6 0 1,-6-2-2,3-1-4,0 0 5,0 0-5,-1 0 2,1-2 3,0-4-3,1 7 1,-1-4 1,0 1-3,0-1 4,0-3-3,3 4 4,-3-4-8,0 0 1,5 3 4,1-3-4,-6 0-4,12-4 2,-3 0-3,2 1-4,-1-2 1,1-1 0,8-3-1,-4 4-5,2-5 1,0 0 0,0 1-2,1-1-5,-4 0-2,4 0 2,-4 1 1,3-1-4,-7 3 1,-1-2-1,1 4 0,-2-2 3,-4 2 0,1 2-1,0-3 3,-4 2-3,-1 0 0,0 4 4,-1-7 0,-2 3 22,1 1-4,-5-2-5,0 0 8,-3 1-10,-2 1-1,2-1-3,-3 2-1,0 0-2,-2-2 0,-2 0 0,3 2-2,0 1-9,5-2-6,-5 2-15,4-1-11,0 0-15,2-2-5,2 2-16,-1 0-26,3 1-19,0-1-17,4 2-12,-4-5-25,2 1-3,2-2-47,0 6-132,4-7-382,-2 4 169</inkml:trace>
  <inkml:trace contextRef="#ctx0" brushRef="#br0" timeOffset="337941.409">7879 9324 191,'-5'-2'265,"2"1"-20,3 1-20,0 0-20,0 0-21,-6-3-19,6 3-18,0 0-13,0 0-15,0 0-12,-3 7-5,3-7 1,0 9-13,3-3 1,-3 2-1,0 2-3,1-2-2,-1 2 0,4 2-6,-4-1-6,1-2-3,2 3-2,-3 1 2,0-3-1,0 3 0,0 0-6,1 3-5,2-4-5,-2 0 5,-1-1-7,0 0-6,0-2-5,0 1-1,0-2-2,3 2-5,-3-4-6,1 0 1,-1 0-1,0-1-13,1 2-25,-1-2-31,3-2-42,-2 2-61,-1 1-77,5-1-80,-1-5-193,1 1-537,-5-1 238</inkml:trace>
  <inkml:trace contextRef="#ctx0" brushRef="#br0" timeOffset="353811.5148">14567 7109 122,'0'0'246,"0"0"-14,-4-3-10,4 3-15,0 0-12,0 0-17,-4-4-18,4 4-16,0 0-11,0 0-18,0 0-8,0 0-12,0 0-8,0 0-5,0 0-8,0 0-8,0 0-5,0 0-1,-1 11 6,2-6 5,-1 1-2,0 2-4,0 3-3,0 1 10,0 5-6,2 1 2,0 0 1,-2 2 0,0-1-7,-2 7 2,2-7-13,2 6-3,-2-6-3,1 1 0,2-1-5,-2-2 1,1-1 2,0 1-5,3-1 1,-5-1-3,0-3-5,4-1-2,-3-2 1,-1 0-4,2-2 4,-2 3-8,2-4-1,-2-1 1,0-1-8,1 4 4,2-5-11,-2 1 5,-2 1-18,1-5-17,1 4-3,-1-4-1,0 4-23,0-4-15,2 3-13,-2-3-19,0 0-27,0 0-37,0 0-25,0 0-42,0 0-21,7-7-211,-3 3-498,-4 4 220</inkml:trace>
  <inkml:trace contextRef="#ctx0" brushRef="#br0" timeOffset="354680.1437">14925 7139 39,'-5'4'164,"-1"0"-18,0 1-17,2 0 1,-1 3-12,1-1-6,-1 2-16,3-1-7,-1 3-3,2-2-9,0 3-5,-1-1-10,4 1-5,-4-1-3,4 1 0,-1 0-6,0 0-1,3 0-6,-3-1-4,3 0-2,1-1-4,0-2 2,3 2-7,1-2 19,-1 1-7,2-4-1,3 2-1,-2-3 4,2-1 11,-2-2-5,1-1 10,3 0-5,-1 0 6,0-3 3,-1 1 1,-4-5-1,5 1-2,-5 3-1,1-6 5,-2 2 2,-2 1 0,2-2-3,-5 0-8,3-3 2,-6 0-5,0 0-8,-2-1 9,-2-1-17,0 1-4,-3-3-1,0 1-10,0 3-5,-4-4-8,3 8-8,-1-4-14,2 2-12,-4 3-12,2 0-15,4 3-15,-2-1-15,0 0-24,2 3-24,1 0-24,4 1-19,-9-2-34,9 2-139,0 0-376,-10 3 166</inkml:trace>
  <inkml:trace contextRef="#ctx0" brushRef="#br0" timeOffset="355048.0795">15416 7032 129,'0'0'225,"0"0"-22,0 0-17,0 0-3,0 0 11,2 13-9,1-6-6,-1 4-8,-2 0-1,0 3-15,4 3-15,-1 1-10,-1 1-12,0 0-14,-2 1-6,3 0-11,-2-2-9,2 1-6,-2-1-5,1 1-7,0-2-8,-1 0-6,2-1-1,-3-5-5,0 0-6,1 0 0,2-1-7,-3-3-15,1 0-12,-1-1-12,2-2-15,-2 1-10,2 0-16,-2-2-10,0-3-12,1 3-21,-1-3-43,0 0-1,0 0-42,14-8-49,-10 1-131,1 2-392,3-5 174</inkml:trace>
  <inkml:trace contextRef="#ctx0" brushRef="#br0" timeOffset="355349.3291">15767 7070 120,'2'-2'267,"-2"2"-23,0 0-31,0 0-10,0 0-7,0 0-9,9 6-1,-7-2-16,0 2-7,1 3 13,-2 0-24,2 1-2,-1 1-6,2 0-10,1 4-15,-2-3 5,2 5-6,-3-3-11,2 3-11,-1-4 5,-1 3-19,1 1-10,1-2-7,-2-3-11,2 1-3,-2-3 1,0 2-7,-1-1-6,2-1-2,-2-1-2,0 1-1,1 1-8,-2-7-10,0 2-19,2 1-16,-2-2-11,0-1-17,-2 2-20,4-2-26,-2-1-26,0-3-27,0 4-39,0-4-42,0 0-38,0 0-199,0 0-500,0 0 221</inkml:trace>
  <inkml:trace contextRef="#ctx0" brushRef="#br0" timeOffset="355739.4663">16193 7134 16,'0'0'218,"0"0"-13,0 0-21,-6 13-11,4-7-7,2-2-7,-3 4-7,2 0-14,-3 3-10,3-3-7,-3 4-5,3 2-4,1-6-13,1 4-8,2 0-6,-2 0-6,0-1-7,3-2-6,1 1-4,-2-2-3,3 1-7,2-2-4,2-1-6,-1 0-5,0-2 0,4-2-3,0-1-4,-1-1-4,0 0 1,1-2-1,-1-2 5,1 0 5,-3-3 4,-1-1 9,0 0 0,-5-2 21,1 0-3,0-2-10,-5-1 17,-1-4-11,-8 2-8,0-1 4,0-1-6,-5 3-4,3 0-8,-5 0-3,1 2-23,-2 2-28,2 1-31,0 2-46,-2 1-60,4 1-75,3 0-306,2 3-575,2 1 254</inkml:trace>
  <inkml:trace contextRef="#ctx0" brushRef="#br0" timeOffset="389701.7181">10369 9809 19,'0'0'149,"0"0"-16,0 0-7,0 0-15,0 0-8,0 0-9,0 0-5,0 0-1,0 0-7,0 0-5,0 0-2,0 0 3,0 0-1,0 0 4,0 0 1,0 0 2,0 0 4,0 0 5,0 0 1,0 0 2,0 0-3,0 0-5,0 0-4,0 0-6,-13-5-9,9 3-1,4 2 5,-7-2-5,0-1-3,1 1-2,-1-1-1,0 2-4,-2-3-6,1 2 7,0-2-6,-2-3-1,2 4-5,-1-6 1,3 5-3,-3-3-4,1-2-6,2 2 5,-4-2 0,2 1-5,2-3-3,-1 3-1,2-3-3,-4 0-2,6 1-2,-1-1 0,-1 1-4,2-1 1,-1-2-2,-1 0-4,4 3 2,0-2-1,-1 0-3,4 0-2,-2-1 0,-2 2-2,5-6 1,1 5-6,-1 1 1,3-5 1,-1 5 0,1-6 3,-1 8-4,5-6-1,-3-1-1,1 7 2,2-5-5,-4 3 2,3-2-2,-4 2 3,4-3-1,1 5-1,-5-3 0,3 4 1,2-3-1,-1-4 2,3 2-1,-2 3 0,-2 1 2,3-7-3,-3 7 3,3 0-4,-3 3-2,1-3 5,2 1-5,0 0 5,-2 1-4,1 1 1,-3-1 3,3 2-4,-6 1 1,4-1 5,1 2-7,-1 0 5,-2 1-4,3 1-1,0 0 2,0 1-3,1-1 4,-2 1 2,0 0-4,3 0-1,-2 0 6,3 1-3,-2 1-3,1-1 3,0 2 0,-5-2 0,7 5 2,-3-2-1,0 1 0,0-2-1,1 1 2,-2 3-2,2 0 2,-2 0-4,-3 2 3,3-2 1,0 1-4,-1 0 5,0 2-2,-1-2-1,5 6 2,-6-6 2,3 8 2,0-2 9,-1 2-6,-1 0 1,2-1 1,-2-1 0,-2-2 0,3 4 1,-1-2 1,-1 2 2,1 1 5,1-3-4,-4-2 1,-1-1-1,5 1-1,-4 0 1,2 0-1,-2 2 10,2 1-2,-3-3-1,0-1-4,-1 1 3,3-1-6,-4-1-3,3 1-2,-4-4 2,4 4-3,-4 0 1,4-4-3,-4-1 1,0 0-2,1 0-1,1 0 1,-2 0-1,2-2 0,-2 0-7,0 0 4,0-4-13,1 6-3,-1-1-3,3-2 0,-3 2-5,-3-1-10,3 1-4,-1-1-6,-1 1-2,-1-1-5,3 2-1,-3-3-9,2 2 0,-3-1-4,4-1-3,-2 1-3,-1-1-9,3 1-1,0-4-11,-5 6-4,5-2-7,0-4-8,-2 4-2,2-4-12,-2 3-5,2-3-25,-1 4-12,1-4-15,-3 2-161,3-2-370,-3 5 163</inkml:trace>
  <inkml:trace contextRef="#ctx0" brushRef="#br0" timeOffset="390210.6127">10715 9715 99,'0'0'221,"-1"-4"-18,1 4-21,0 0-12,0 0-14,0 0-11,0 0-11,4-4 3,-4 4-8,10 0-11,-10 0 2,10 3-9,-1-1-7,0 1-2,-1 0-9,1 1-10,-3 0-6,4 1-3,-1 1-11,0 0-4,1 1-6,-1-1-6,2 3-6,0-2-3,-1-1-4,-3 1 0,0-1-4,3 2-2,-2-4-5,1 2 1,-5-2-4,6 0-5,-5-2 5,-1 0 0,1-2-5,2 1 2,0-1 3,-7 0-2,12-3 2,-6 1-3,3-4-1,1 1 1,-2-1-6,1-3 1,0 3 1,-1-2-3,-1 0-1,0-1 2,3 3 2,-6-2-1,3 2-2,-3 1 2,0-4-1,-2 5 2,4 0 0,-3-1 4,-1 3 2,0-2 3,-2 4-2,2-6-4,-2 6 1,-3-6 8,2 4-9,1 2-1,-5-4-2,5 4 0,-8-2-3,3 1-2,-2 0 3,7 1-2,-13-2-2,5 2 3,-2 2-3,-3-2-2,0 1 1,-5 1-2,4 0 2,1 1-3,-1 0 1,-3 1-3,2 0-8,2-2-11,2-1-22,-1 2-12,5-2-14,-1 0-18,8-1-21,-7-1-34,7 1-18,0-6-32,0 6-44,7-11-183,1 3-450,-1 0 200</inkml:trace>
  <inkml:trace contextRef="#ctx0" brushRef="#br0" timeOffset="390761.4519">11281 9335 95,'0'0'208,"-7"-2"-13,7 2-18,-7-1-11,7 1-16,-6-1-10,6 1-6,-11 1-5,11-1-11,-10 1-7,7 1-11,-1 2-5,-1-1-3,1 2 3,-5 1-11,4-1-6,0 3-2,-1 1-2,1-1-3,0 2 4,3-1-7,-1 2-14,-2 0-5,5 0-6,-1 4-1,-2-4 2,3 1-3,3 0-2,-2 0-5,3 0 0,1 1-3,-4-2-1,8 3-1,-2-3-5,-1 0-5,4-1 1,-1-2-1,0 1-1,6-1 2,-3-2-5,2-1-3,3-3 7,2-2-10,-1-1-1,2-4 1,-1 0-4,-1-1-3,0-3 2,-3 0 0,2-1 0,-4-1 7,1-1-7,-3 1-2,-4 0 4,2 1 10,-2-5 7,-3 3 13,0 0 1,-3 1 11,-2-2-5,0-1 7,-6 0 3,-3 0 0,1 1-1,-4 1 0,-2 0 3,1 1-6,-4 0-5,3 4-5,-4 1 1,-2 0-9,4 4-22,0-1-21,3 0-33,-4 3-26,2-1-41,0 1-52,4 0-67,1 1-93,-1-1-177,3-1-543,3 1 240</inkml:trace>
  <inkml:trace contextRef="#ctx0" brushRef="#br0" timeOffset="416334.5799">10498 10994 13,'0'0'143,"0"0"-7,4-1-10,-4 1-15,0 0 0,0 0-2,0 0-9,0 0-4,0 0-8,0 0-6,0 0-1,0 0-6,6 4-7,-6-4 3,0 0-8,1 4-4,2-1-3,-3-3-3,1 4-2,-1 0 4,3-1 5,-2 3-13,0 2 2,-1-4 2,0 6-3,0-3-5,0 4 2,0 0-5,0 1-2,-1 4 0,0-1 0,-2 0-5,-1-2-4,3 1-1,-3 2 3,2 0 1,-2-1-6,0-1 0,0 3 5,0-4-4,-1 6 2,1-5 2,-5 2-1,7-5-3,-5 2-1,2 0-4,0 2 3,-4 2-3,2-3-2,0 3 0,-2-1 1,-1 1 5,4-1-5,-2 0 3,-3 2-3,2 0-5,-2 0 1,0-1-1,1 0 1,1 1-3,-5-4 0,5 2 4,-3 0-3,1-2 4,3-5 2,-4 5 0,2-1 5,0-1 1,-2 1 5,1 1 1,-2-2-2,1 1 0,-3-2-1,4 1 0,-3-1 0,0 2-5,-4-1-3,0-1-1,3 2 1,-1-1 2,-3 2-2,5-1-5,-3-1 2,0-1-5,1-2 0,-2 2 4,3-3-8,-3 1 2,3 0 1,-3 1 3,0-3 0,0 3-1,-2-2-2,0 2 1,-6-1-1,0 3-6,-2-6 4,1 4 0,-1 1-2,-1-1-1,2-1 0,0 0-1,0-2-1,-2 1-4,1-1 3,2 2 4,4-3-10,-4 0 5,0 0 4,4-2-6,-6 1 2,5 0-1,-5 1 2,0-1 1,7-1-1,-2-1 4,-3 1-5,-4 0 3,3 2 0,1-4 6,5 0-2,-1 2-1,-1-3 3,3 0-3,-3 2 6,-4-1-3,4-2 4,1-2 5,3-1-11,-3 3 1,3-1 3,-4-2-1,2 0-4,2 1 0,2-2 5,-3 0 7,3-1-14,-1 2-3,1-1 9,-2 1-3,1-2-7,1 0 3,7 0-1,-4-1 4,-3 0-5,5 2 0,-4-4 2,1 0-3,1 1 1,-1-2 13,-2 0-16,3 0-2,1 0 2,-2 0 4,1 0-4,-3-2 2,7 3-5,-3-1 2,-2 0 2,1-1 3,-3 2-1,3-3-4,-4 1 4,4 2-2,-1-3 2,-2 1-9,2-1 10,-3 2-2,5-1-4,-1-2 0,0 2 3,1-1-1,1-1-1,-1 2-1,1-4-5,0 0 12,0 1-4,0 0-4,1 1-3,2-1 4,-2-1-2,-1 3 7,2-3-6,-3 1-2,3 0 4,-4-1 1,1 0 1,4 6-3,0-1 3,0 0-1,2-1-4,-1 0-8,-1 0 9,0-4 5,3 5-1,-2-2-5,-1 1 1,3-1-6,-1-1 7,-2-1 0,3 2 0,-2 0 3,2 0-3,-2 1-4,-1 0-1,2 2 1,0-3 7,-2 2-4,2-2 0,-2 3-1,2-3 1,1 0-1,-2 3 0,3-3-2,-3-1 8,3 2-3,0-3-1,1 3-2,-5-1-1,4-1 1,0 1 4,-1-1-10,3 1 2,-4 0-5,3 2 5,-1-3 2,1 2-3,0-1 7,0-1-3,0 3-8,2-2 10,-5 1-6,3-1 1,1 2-5,0-1 10,-1 1-11,2-1 5,-2 2-9,0-2 0,0 2 10,3 0 0,-3 0-1,2-3 0,2 4 1,-3-2 1,2 1-4,1-4-1,-2 3-1,1-1-6,1 1 6,-1 1 2,0 1-1,-1-1-2,2-1 4,-1 2-3,0 0 1,1 0-1,-3-1-1,2 2 16,1 0-11,-3 0 0,0-2-1,0 3-1,3-1 1,0-1-5,-1 1 1,-1 0 0,1 1 2,1 2 7,-1-4-6,0 0 0,1 3 1,-3-1 2,3 0-1,-1 1 2,-2 0 2,3-1 1,0 1 0,0 4-3,-5-7 10,5 5-11,-1-2 3,-2-1 0,3 5-5,-5-5 7,3 4 0,-1-3-3,3 4 2,0 0-3,-1-4 2,1 4-1,0 0 1,-4-2 1,4 2-1,0 0 0,-4-3-1,4 3-4,0 0 6,0 0-1,0 0-3,-4 7 3,0-3-2,4-4 1,-1 8-4,0-2 4,-2 2 2,-3 1-3,3-1-2,1 6-1,-2-3 0,0 0 1,0 1-1,-1 0-1,1 0-2,-1 0 0,0 0 2,1 5 8,-1 0-10,1-1 3,-1-1-1,1 3 9,-5-1-11,6-6 3,0 3-1,-1-1 4,2-2-2,-4-1 0,5-1 1,0-1-2,-3-3 2,7 2 1,-7-2-1,4-1 1,-3 1-1,3-2 2,-1 1 0,1-4 0,0 0 2,-4 4-2,4-4 6,0 0-4,0 0 4,0 0-2,0-12 0,0 5 1,-1 1-1,1-5 0,-1 1 0,1-1-4,-2 0 5,2 0-3,0-5 0,0 4 1,2 0 0,-4-1 2,4 1-4,-2 1 4,-3-1-4,4 0 1,3 0 1,-2 1 1,-1 1 0,2 0-2,0-1 0,1 1 2,-2 2-1,1-2 7,1 5-8,-2-5 2,0 5 1,0-6-1,2 4-1,-4 1-1,3 0 0,0-1 1,1 2 0,0 0-1,-4 2 0,1-2-1,3 3 3,-4 2-4,4-6 2,-4 4 0,0 2-5,5-1 2,-5 1 4,9-1-6,-9 1 2,9 1-3,-9-1 0,9 2 2,0 2 2,0 1 0,-3 1-1,2-1 0,0 2 4,1 0-1,-3 2-3,3-2 4,0 0 0,0 2-4,-1-2 3,-1 4 4,1-1-8,-1-2 10,0 1-3,-1 0-3,-1 0 2,2 1-1,-1-4 4,-1 3-2,-2-3-1,1 2 0,-2-3 0,0 1 0,0-1-1,-2 1 1,1-1 1,-1-2 2,0 2-2,-1 0-1,-3 0 3,0 1-1,-1-2-2,0 2 3,-5 1-2,-2-3 3,2 4 1,-2-4-2,-4 1-2,0 5 1,0-3 1,0 0-3,0 2-7,5-4-8,-6 3-10,8-1-29,-4-1-22,4 1-25,4-1-12,-2 1-36,4 0-30,3-3-41,-4 1-180,3 0-434,4-1 192</inkml:trace>
  <inkml:trace contextRef="#ctx0" brushRef="#br0" timeOffset="417218.4362">9808 12394 92,'2'-4'156,"-2"4"-5,0-5-9,0 2-2,1-2 1,2 3-4,-3 2 2,0 0-6,0-8 0,0 8-8,0-5-4,0 5-2,0-3-5,0 3-2,-3-6-8,3 6-4,-1-7 2,1 7-7,0-4-2,0 4-4,0-3-6,0 3-5,0 0-5,0 0-3,0 0-7,0-6 0,0 6-8,0 0-4,0 0-5,-2-4-1,2 4-9,0 0 0,0 0-9,0 0 0,0 0 9,0 0-12,-3 18-5,3-11-2,0 3 3,-3 3 4,3-1-3,-1 4-6,-4 0 3,5 2 2,0-1 2,0 2-1,-4-2 5,3 2 4,1-1 1,-2-3 3,4-2-10,-2-1-1,1-1-2,-2-1-1,1 1 1,5-1 2,-5 1-9,0-4 8,0 1-7,0-3 2,0 0 2,0 2-7,0-2 8,0-2-6,0 2-6,0-5 5,0 5-4,0-5 0,2 5-2,-2-5 2,-2 3-7,2-3-1,0 0-23,2 4-30,-2-4-36,0 0-59,0 0-80,0 0-349,0 0-624,-9-13 276</inkml:trace>
  <inkml:trace contextRef="#ctx0" brushRef="#br0" timeOffset="501856.4526">2306 13532 92,'-4'-3'279,"4"3"-26,-1-4-16,1-2-9,0 6-10,-3-5-6,2 2-9,1 3-10,-1-4-5,1 4-15,-3-5-9,3 5-7,0 0-2,0 0-16,0-3-5,0 3-6,0 0-4,0 0-16,0 0-5,0 0-4,0 0-7,0 0-7,0-5-10,0 5-5,0 0-4,0 0-10,0 0 4,0 0-10,0 0-2,3 11 17,-3-5 8,2 0 3,-1 4-5,2 0-5,0 1 1,-1 3-4,-1 1 4,3 2-3,-2 1-1,1 0-8,-2 0 1,2 1 6,-2 0 1,1 7-2,-1 0-1,1-6-8,2 5 6,-1-5-5,0-2-6,0-1 3,1-1-5,-1 1-3,-1-1-3,1 1-2,-2-4-4,3 2 0,-2 1 5,-2-2-3,3 0 1,-2-2-3,-1 1-5,-1-2-2,0-1-3,2 2 0,2-2-7,-2 1 3,0-2-3,-2-5-3,1 2-4,-1 0-6,1-2-7,0-2-7,2 2-5,-1-1-12,-1-3-7,0 5-13,0-5-12,-2 4-3,2-4-10,0 0-16,0 0-17,-3 3-12,3-3-20,0 0-33,0 0-36,0 0-39,-14-2-28,8-1-54,0 0-65,-4-1-211,5-2-653,1 3 288</inkml:trace>
  <inkml:trace contextRef="#ctx0" brushRef="#br0" timeOffset="502861.3688">2119 13587 132,'-1'-6'237,"0"2"-10,1-3-18,-2 2-10,4-2-15,-2 1-9,1 0-10,2 0-12,-2-1-12,3-3-13,-2 4-9,4-2-5,1 0-4,-1-1-3,1 0-8,3 2-8,0-2-5,-3 1-6,1-1-4,5 0-5,-4 0-7,0 3-2,4-2-5,-4 2 3,1-4-16,-2 5-2,1-1-5,-4 2-2,0 1-4,-1 1-2,1-2-3,-1 3 0,0-1-10,-4 2 1,3-4 0,0 2-2,-3 2-2,0 0 3,0 0 10,14 4-3,-12 0-5,4-2-2,-5 2 13,4-1-14,-1 4 0,0-2 0,1 4-5,2-1 10,1 4-4,-3-3 5,0 2-2,3-1-4,0 0 2,-3 2 6,0 3 15,3-1-7,-1-4 6,0 5-5,-3-4-5,-2-1-2,2 0-4,1-1-3,-2 1 9,4 0-7,-3-3 6,0 0-8,-2-1 1,2 3-5,0-4 2,0 0-3,1-1 3,-1 0-2,-3-1 3,3 0-2,0-1 7,-4-2 2,5 1 0,-5-1 7,12-2-6,-5-1-3,-3-1 3,8-2 1,-3-1-2,2-2-3,1-1-4,1-1-6,0-2 7,-2 0-2,-1 0-11,1 1 16,-4 1-13,4-2-5,-2 0 7,0-2 0,1 2-9,-6 3 2,1-3 4,0 4-4,2-3-1,-2 3 0,0-3 0,-4 5-4,3-4-2,0 7 9,-3-3-5,3 2 3,-4-1-6,4-1-1,-3 3 4,-1 0 1,4 0 1,-4 1-1,0 3-1,3-6-3,-2 4-2,-1 2-1,2-4-2,-2 4 8,0-3-4,0 3 4,0 0 2,3-5-9,-3 5 4,0 0-2,0 0 2,0 0 3,0 0-5,1-3 7,-1 3 11,0 0-12,0 0-6,0 0 5,0 0-4,0 0-1,0 0-3,0 0 0,0 0 10,0 0-5,4 11 3,-4-7 1,4 1-5,-3 3 16,2-1-1,-2 3-9,4 1 10,-4 2 4,1-1-4,4 6 5,-5-3 6,4 2-1,-2 0-4,-1 0 15,1 2 3,1 5-4,1 0 3,0 1-3,0 3 9,0-2 2,-1-1-3,3 2-2,-4 0 6,4 0 3,-1 0-1,1 1-1,-1-9-3,0 5-2,-2 1 1,2-7-1,0 0-4,-3 1-2,0-2-5,1-1-1,1 1-1,-4-2 0,3-3-6,1-1-2,-1 0 3,0-2-3,-3-3-1,-1 3-9,4-2 7,-3 2-3,2-5 2,-2 2-2,-1-1 0,5-1-1,-5-2-4,0-2 0,3 6 0,-3-6 0,0 4 0,0-4-5,2 4-7,-2-4-18,0 0-14,0 0-18,0 0-22,3 2-20,-3-2-25,0 0-17,0 0-17,0 0-27,0 0-31,0 0-44,0 0-43,4-18-43,-4 11-292,0-1-687,1-2 304</inkml:trace>
  <inkml:trace contextRef="#ctx0" brushRef="#br0" timeOffset="503369.388">3271 13797 97,'-7'1'326,"7"-1"-16,0 0-13,-5 4-18,5-4-26,0 0-22,0 0-23,0 0-10,0 0-12,0 0 0,0 0-13,19 1-14,-6-2-21,-1 2-6,4-2-14,2 0-11,0-1-5,1 4-8,-2-4-6,2 4-5,0-2-13,-2-2-6,-2 2-6,-2-2-8,2 2-6,-2 0-4,-2-1-6,2-1 2,-1 1-8,-2 0-2,0 0-1,-3 2 0,-1-1-5,-6 0-3,10 1-3,-6 0-4,2 1-10,-6-2-4,9 0-10,-9 0-10,6 2-17,-6-2-4,5 3-18,-5-3-18,5 3-17,-4-2-17,-1-1-25,4 6-31,-3-3-24,0 0-25,-1-3-38,4 4-219,-4-4-515,-1 5 228</inkml:trace>
  <inkml:trace contextRef="#ctx0" brushRef="#br0" timeOffset="503715.8395">3323 14034 67,'-1'4'277,"-3"-2"-10,1 1-6,2 2-12,1-5-13,0 6 0,0-3-14,4 2 0,1-1-14,3 1-10,2-1-24,0 3-1,4-3-27,-2-1-11,2 0-14,2 1-7,-1-2-13,-1 1-11,4-2-6,-5 0-8,3 1-15,-1-2-1,-5 3-6,3-2-3,-6 0-11,3-1-5,-4 1 2,3 0-3,-4-1-9,-5 0 6,9 0-13,-5 2 6,-4-2-4,0 0-6,10-2-6,-10 2-11,0 0-12,0 0-18,8 0-21,-8 0-26,0 0-34,0 0-40,5 2-43,-5-2-49,0 0-72,0 0-175,0 0-534,0 0 237</inkml:trace>
  <inkml:trace contextRef="#ctx0" brushRef="#br0" timeOffset="505019.2739">4547 13224 225,'0'-9'267,"0"2"-16,-1-2-17,0 1-10,1 1-15,-1 1-17,-2-1-12,0-1-17,0 0-16,-5 0-9,3 4-15,0-1-5,-2-4-13,1 6-7,-3-4-12,0 4-5,-1-1-10,-4 2-4,1 0-10,-1 1-7,-4-1-1,3 4-8,-2-1-5,-2 1-1,2 0-8,-2 2 0,4 3-4,-1-1 0,5 1-3,0-3 3,0 2-10,2 1 1,-1 1-6,1 2 5,4 0 3,1 0 3,-1 0-1,4 3 4,1 2 7,1 1 2,4 0 2,3 2 5,1 7-13,2-1 5,1-1 10,2 4-8,2-2-1,1 0-1,-2-3 3,3 3-4,-5-1 4,1 0 4,0-1-12,-5 1 3,-1-7-1,-2 3-5,-2-2-1,-3 3 0,-2-2 2,1 6 7,-4-6-9,-6 5 4,1-1-2,0-3-2,-5 3 10,1-7-11,1 1 1,-4 1-1,1-4-2,2 2 2,0-7-1,-2 1 9,3-3-8,0 1 1,3-4 14,-3 1-15,2 1-5,1-3 4,1-2 1,2 0-4,-2-1 14,8 0 2,-10 0 0,10 0 4,-8-1 0,8 1-10,-5-6 0,0 1-4,5 0 1,0 2-10,2-5 2,1 4-5,-2 0-3,2-4-2,2 2 4,-1 2-5,4-5 8,-3 4-6,1 0 1,2 1-5,-2 0-2,2-1-1,2 2 1,-1-1 0,-2 4-3,-1-1 1,3 2 2,-3 1 9,1 1-14,-1 1 5,4 1-2,-3 4 5,-1-1-11,0 3 3,0 3 7,0 1-10,-2 2 8,1 2 1,-3 2 1,4 3 3,-3 3 6,0 1 0,-3 1-2,0-1-6,0 3 11,-1 1-2,-3-1-2,1 0 2,1-2-6,-1 0 0,3-2 2,-1-2 3,1-5-5,1-2 2,0-3-1,2-3 6,-2 3-6,3-3 3,0-3 10,2 1 2,-3-2 9,3-2 4,1-1 5,2 1 3,2-1 1,-1-2-3,2 3-3,7-3 2,-1-3-7,-1 0-1,4-2 1,1 0-9,-2-3-7,2 1-19,6-3-19,-10 0-35,9-3-43,1 1-32,-7 2-33,-3 1-48,-2 0-53,-6 1-85,2 2-366,-2-2-774,-2-2 342</inkml:trace>
  <inkml:trace contextRef="#ctx0" brushRef="#br0" timeOffset="528713.3165">4872 13437 46,'0'0'160,"0"0"-9,0 0-11,0 0-12,-9 0-2,9 0-6,0 0 0,0 0-11,0 0-2,-5-1-6,5 1-2,0 0-11,-9 0-8,9 0-3,-9-2-4,9 2-5,-5 3-6,5-3-13,-12 3-2,7-2-3,0 1-4,-1 0-3,-2 2-1,3-3 0,-1 4-2,0-2-2,0 0-4,-1 0 0,0 0 0,2 3-4,-2-3-3,2 3 2,-1-1-6,1 1-1,0 0-1,-2 2-1,0 1 1,2 0-1,0-1-4,-1 3 0,0-1-2,-1 1 0,0 1-3,2-1 3,0 3-6,1-2 8,0 4-6,0-3-1,2-1 1,-2 1-1,0-1 1,3 1-1,-2-1 0,2 5-1,1-5 0,-1 2 0,1-4 1,1 1-3,-1 1 2,0-1 1,1 0-1,2 1 0,-2 0 0,3-1-4,0-1 8,-2 1-5,2 1 2,3-1-3,-5-3-1,5 3 4,-5 0 2,5-4-2,-1 4 0,0-5 0,2 5 0,-3-4 2,4 0 3,-4 0-3,1-4-1,0 3 1,3 0-2,1-1 2,-4-2-1,2 3 1,-2-2-2,3-3 3,-3 2 0,2-1-1,0-1 0,2 0 3,-5-1 0,5 2 5,-2-4 2,2 1 1,-2 0 3,1-3-1,1 1 4,-1-1-1,-2 1 0,4-3-2,-1 1-1,-1-1-1,-1 0 2,1-3 6,-2 2-10,0 1 7,-2 1-4,1-2 2,-1 3 0,1-6 4,-1 4-2,-1-5-4,-1 5 8,3-4 1,-2 1-6,-1-3-3,2-1 4,-1-1-4,1 2-1,-3 0-3,0 0-1,0-3 0,1 2-3,2-3 2,-5 4 1,1 0-4,2-2-2,-3 3 4,0-1-2,0 1-2,0 0-3,0 1 1,0 1 6,0-2-10,-4 2 6,4-1-1,-5 0 1,4 0-3,-3 0-2,0-1 1,2 3 0,-1-4-4,-1 2 3,-1 0-3,-4 1 1,5 0 9,-1 1-5,1 2-5,-3 0-2,4 1 9,-3 0-7,1 1 3,1 0 0,-1 1 0,-2 0-2,1-1 4,-2 3-6,2 0-4,-1 0 13,1 1-10,6 0-2,-15 0 3,7 1-2,2 0 1,-1 0 0,-3 3-2,4 0 5,-2-1-3,-1 2 1,1 1-2,-1-1 1,3 1 0,0 1 3,-1-1-1,1 2 5,2 0-4,-2-1-2,2 4-2,1-5 6,-2 3-6,3-2 2,0 4-2,1-2 2,0 1-1,1-1 2,1 2-1,2-2 0,-1 1-2,3-1-1,-1 2 2,1-1 0,-1 0 1,-1-1 3,3 1-2,2 4 2,-2-3-2,3 0 2,0 2-1,2 0-2,1-1 0,-4 0 0,3 1 7,5 1-4,-3-3-2,-2 3-1,2-2 9,2-1-8,-7-1 0,1 3 2,1-5 9,1 5-8,-2-3-4,-1-1 1,-1 1 4,1 1-3,-3 0-2,4-2 1,-5 1 2,5-1 4,-4 2-5,-1 1 0,2-1-3,-3 1 4,-1-2 0,5 2 0,-3-3-2,-2 3 3,2-1-3,-4 1 8,3-2-7,-3 0 1,2 0-1,-4 0-1,-2 1 3,1-2 0,2 2 1,-4-2-3,1 2 3,-1-1-3,-2-1 2,1-2-4,-2 4 10,2-5-7,2 2-1,-4-3 2,6 0-3,-7 1 3,6-1 0,0-1 0,-1-1-3,1-1 1,-4 2-1,7-4-10,-5 4-15,2-2-16,-1 1-19,4-3-24,-2 3-28,-2 1-22,4-4-23,0 0-25,0 0-42,-6 2-167,6-2-423,0 0 187</inkml:trace>
  <inkml:trace contextRef="#ctx0" brushRef="#br0" timeOffset="529171.3659">5411 14239 117,'0'0'173,"0"0"-24,2 3-15,-2-3-6,0 0-19,0 0-12,0 0-4,0 0-8,0 0-5,0 0-5,0 0 16,0 0-1,0 0-2,0 0-3,0 0-1,0 0-5,0 0-8,0 0-2,0 0-7,0 0-9,-16-7-1,13 5-2,-1-1 8,1-2 2,3 5 1,-6-2-9,6 2-6,-5-5-5,2 4 0,3 1-4,0 0-8,-3-5-1,3 5-2,-1-3-5,1 3 2,0 0-4,0-5-1,3 1-3,-1 1-2,1-1-1,1 2-4,0-1 4,-1 1-4,-3 2-2,9-4-2,-4 3-3,0 1 0,-5 0 4,11 1 1,-6 0-4,0 2 0,-1-1 0,0 3 1,-1 1 1,0-1 2,-2 1 4,-1 1 0,-1 0 5,0 4-1,-2 1-4,-1 0 2,-2 4-1,-3-1-5,-1 1-18,-2 1-21,-6 5-36,1 1-33,0-4-49,3-1-38,-5-1-197,2-1-419,7-3 186</inkml:trace>
  <inkml:trace contextRef="#ctx0" brushRef="#br0" timeOffset="531585.3558">6343 13486 68,'10'-2'139,"-10"2"-6,0 0-9,0 0-16,1-2-3,-1 2-10,0 0-9,0 0-5,0 0-1,0 0 4,0 0-4,0 0-5,0 0-3,0 0-2,0 0 2,0 0-6,0 0-2,0 0-5,0 0-9,0 0-4,0 0 0,0 0-6,-19 4 4,14-3-10,0 1 4,-4 0-4,4 0 3,-8-1-4,4 4 1,-6-2-6,2 2 1,-5-1 2,2 1 4,-2 1-6,-1 0 1,1 1-3,-3-2-1,6 1 1,-3 1 1,0 2-5,4-3-3,1-1-1,-3 2 1,3-1-5,-2-1 2,3 2-3,-1-1 1,2-1-5,-1 3 0,0-2-4,1 0 3,1 1-3,1 0-1,0-1 1,1 2-4,0-1-2,0 0 4,0 0 2,3-1-5,1-1 2,1 1 2,0-1-2,0-1 0,2 1 0,-1-2-5,0 0 2,2-3-2,-2 5 5,2-5-1,0 5 3,2-1 4,-2-4 4,5 3-1,1-1 2,1 1-1,-2 0-1,3 1 0,0-1-1,4 0-2,1 2 4,1 1-5,2 0 1,0-5 0,1 3-4,1-1 3,-1-2-3,3 3-1,0-3 0,1-1 1,8 2-2,-10-2 0,-1 1 0,3-1 2,-5 1-5,-3-1 6,2-1-6,-3 3 6,-2 1-5,-1-6 0,-4 6 0,0-3 0,-5 0 0,10 1 0,-10-1 0,6 0 1,-6 0 2,7 0 4,-7 0-7,0 0 4,3 3-2,-3-3 3,0 0-4,0 0 2,0 0-1,-7 8 0,1-7 2,0 2-1,-5 0-2,0-1 0,-1 3 0,1 1 0,-7 0 0,2 0-1,-1 1 2,-5 0 0,4-1-3,-4 0 1,3 0 0,0 0 1,-1 0-1,-1 0 1,2 0 0,1 3-1,0-5-1,-1 6-1,5-4 4,-4 2 0,5-1 1,-1-3 1,5 2-2,-3 1 0,0-2-1,3 0 0,0 1-1,4-2 1,-1 1-1,2-2-5,0 2 3,1 0 1,2-3 0,0 3 1,1-2 3,1 2-5,2 0 2,-1-1-3,3-1 6,0 1-1,7-1 3,-1 2 1,4-3 3,5 0 2,-1-1-2,3-1 0,1 0 1,8-1-4,1 2 0,-2-1-2,2 0-1,1-1 1,-2-3-2,0 2 4,-4 1-6,-1-1 2,-4 2 2,-4 0-1,1 0 0,-5 0-4,-2 0 2,-1 0 0,-6-1-1,4 2 2,-5-1 0,-4 0 0,9 0-3,-9 0 0,5-1 4,-5 1-2,0 0-1,10 0 1,-10 0-2,0 0-6,4 1-7,-4-1-11,0 0-11,0 0-10,4 4-16,-4-4-14,1 5-15,2-2-32,-2 0-23,3-1-33,-1 1-203,-3-3-413,2 6 182</inkml:trace>
  <inkml:trace contextRef="#ctx0" brushRef="#br0" timeOffset="531980.7639">6735 14089 110,'4'3'222,"-4"-3"-19,0 0-16,2 2-20,-2-2-17,0 0-13,0 0-13,0 0-11,-2 6-12,2-6-15,0 0-4,-5 4-8,5-4-8,-8 1-6,2-1-5,6 0-7,-11 3-4,11-3-1,-13-3-7,6 3 2,1-1-7,1 0 5,-2 0-2,7 1 2,-7-4-4,4 2 3,3 2 1,-9-4-1,7 2-1,-2-2 0,4 4-6,-4-2 3,4 2-5,0-4-4,0 4 1,0-6-4,0 6-2,4-3-3,-4 3-4,4-4 0,-4 4 0,9 0 1,-3 0-3,-6 0 2,8 2-4,-8-2-3,11 3 5,-6-1-3,-1 1 0,0 3-1,-1-3 3,-2 4-2,-1 1 0,-3 1 2,-2 2-2,-4 5 0,0-1 4,-6 7 0,-4-2-7,-3 3-12,4-3-30,-4 4-32,-1-2-44,4-4-49,-4 1-237,4-6-435,4-1 192</inkml:trace>
  <inkml:trace contextRef="#ctx0" brushRef="#br0" timeOffset="536084.5618">7294 13580 143,'-1'-8'158,"1"4"-12,-3 0-11,2-1-11,-1 0 0,1 1-16,-1-1-4,-1-1-6,-1 1-11,2-1-5,-2 0-8,-1 1-1,2 0-9,-2 1-3,1-3-8,-1 4 5,0-2-4,-3 2-2,3-3-14,0 3 0,0-1-4,-3 1 3,2 1-3,-2-3-2,3 3-2,-4 0-6,0 2 1,2-1-4,0 1-2,-2 1-3,0-1-2,2 1-1,0 2 0,-1-3-3,-3 4 1,5-1-2,-2 0-3,2 0 4,-1 0-3,2 0 0,-1 0-4,1 0 6,1 1-7,-1 0 1,1 1 3,-4-1-5,6 2 2,-2-2 0,0 3-3,-4 1 1,3 1 2,0-1-1,1-1-1,0 1-2,3 2 2,-3-3-1,3 1 6,-2 0-7,2-1 1,1-1-3,0-1 7,0 2-4,0-2 1,0 1-4,0 0 2,4 1 1,0-1 3,-2-1 1,5 0 0,-1 0-6,-1-1 3,-1 2 0,4-2 2,1 2 0,0 0 1,1 0 0,-2 1-1,2 0 3,1 0-2,1 1 2,3 0 0,-1 1-3,-1-4 5,-3 4-1,3-1 0,1 4 8,-4-7 1,4 6 3,-2-4-9,-6 0 3,3-1 2,1 2-7,1 0 0,-3 0 0,0 1 4,-1-2-5,-2 0-4,-1 0 5,1 2 0,-1-1 1,2 2-2,-2-3-4,0 2 2,-2-5-1,-1 4 0,1 0-1,-1-5-1,-1 6 3,1-3-2,-1 0-3,0 0 5,-2 0-4,-1-1-1,2 2 4,-2-1-3,-1 1 2,1-1 3,-2 0-3,-2 1-3,1-1 0,-3 1 1,0-2 0,0 1 4,1 0-4,-1-1 1,0-4-1,3 1 2,-2 1-2,-1-1-2,3-1 5,0-1 0,0 1 9,6-1 1,-12 0 4,4 0-2,8 0-6,-9-4 8,5 1 0,-2 1-1,1 1 0,-2-1 4,5-2-3,-2 0 1,0 1 2,0-1-4,0 1 0,2-2-4,-3 0-1,1 0-4,4-1 5,-1 1-3,-2-1-1,2 0 1,0 0-2,1-1-4,-3-2 2,3 0-1,1-1-2,-1 3 1,2-2-1,-2-2 1,0 3 2,0 0-3,2 1 1,1 0-5,-2 1 1,2-1 0,3-3 0,-1 2 1,-1-2-2,2 2 1,-1-1 0,3 0 2,0 1-6,-1 1 3,-2 3 0,3-1-2,1-1 4,-3 2-4,2 2-1,0-2-3,-2 2-7,4 1 0,-2 1-3,1-3-13,-3 3-10,2 0-3,3 1-16,0 3-14,-2 0-13,0-2-24,1 3-18,-1-2-14,1 3-37,-1 1-159,-3-1-365,2 2 161</inkml:trace>
  <inkml:trace contextRef="#ctx0" brushRef="#br0" timeOffset="536529.081">7753 14199 16,'0'0'187,"-5"2"-21,5-2-13,0 0-15,-8 0-16,8 0-12,0 0-14,-9 0-5,9 0-2,0 0-19,-13-2-6,8 0-4,0-1-8,-1 1-3,-1-1-9,5 1 4,-2-2 1,0 2-10,0 0-1,0-2 0,-1 1-1,4-1 1,-2 0 0,2 1 7,0-1 2,1 4-3,-4-6-6,4 6-2,0-5 5,-3 3-3,3 2-8,4-5 4,-1 3-4,-1-1 0,2 1-7,4-1 4,-3 2-4,0 0-1,3 1-1,-8 0-3,11 2-3,-4-1-2,-5 2 2,2 2-5,0-2 4,0 3-1,-3 2 0,-2-2-3,-1 3 2,-1 2-6,-4 1 3,-2 1 1,-5 3-2,1-2-1,-1 2-8,-5 1-13,5-3-19,-3-2-19,-4 4-31,9-4-31,-3-2-51,-3 1-145,0 0-341,8-4 151</inkml:trace>
  <inkml:trace contextRef="#ctx0" brushRef="#br0" timeOffset="539006.2831">8364 13919 76,'0'0'104,"0"0"-3,2-2-5,-2 2-9,5-2 3,-5 2-14,4-1 0,-4 1 5,4-8-2,-4 8-6,0-2-6,0 2 5,0 0-6,0-5-2,0 5-3,-3-9-1,0 6-5,1-1-6,0 1-1,-1-2 1,1 0 3,-2-1-7,0 1-6,-2 0 0,3 1-4,-2-5-2,0 3 1,-2-2-3,1-1-5,-3 2-3,0 0 1,1 1-6,-2 2 6,3-1-1,-4-1-6,2 2 2,-3-1-7,1 2 0,0 1-3,1 0-1,-1 2 0,-2-1 3,3 1-5,0 1-1,-1-1 4,-1 1-1,3 3-2,-1 0-3,0 1-1,2 0 1,-5 2-3,7 2 3,-3-3 1,2 0-6,4 1 4,-4 2 1,2 0-2,1-1-1,3 2 1,-1-3 3,0 1 0,0 0-4,0 0 5,2 3-5,0-5 4,2 3-2,2-1 3,-2 0-3,1-2 0,-1 1 3,2 0 0,0-2-1,0 1-2,-2-2 0,3 0 4,-1-1-1,1 0-3,3-1 2,-3 0 2,4-1 9,-4-1 0,3 0 1,0-2-3,-1 0 3,2 1 5,0-4-4,0 0 3,-1 0-4,-1-3 0,1 0-3,-3 1 1,3-1-5,-2 0 1,1-1 1,-2 2 0,-1 0-2,0-3-3,-1 2-2,2-3 4,-2 3-2,-2 2 5,-1 1 2,1 1-1,2-2 2,-3 2 1,3 0 0,-3-1 3,0 5 3,3-6-1,-1 2-1,0 1 0,-2 3 0,2-5-4,1 1 1,-3 4 1,0 0-5,0-3 0,0 3-1,0 0-2,0 0 0,0 0 0,0 0 0,0 0-1,5 8-2,-5-2 1,2 0 3,0 2 0,2 1-1,-1 2 7,-1 4 3,2 2-3,-3 0 0,3 1 4,1 1 3,3 5-3,-3-5 0,-1 0-3,2 7 0,3-1 2,-5-6-5,1 6-1,-1-7 0,1 1-2,-1-1 3,-1-1-6,0 0-2,-3-5 3,3 0 1,-2 0-2,-1-4-3,0 2 1,3-2-1,-2-1 0,0-3 0,-1 2-2,2-1 2,-1-1-1,-1-4 2,1 6 7,-1-6 0,3 2 3,-3-2 1,0 0 11,10-5-3,-4 2 0,-2-2-5,1-5-9,0 2 5,2-3 1,3-2 1,-1-1 0,0-3-2,-4-1 1,5 0 9,-1-5-16,1 0 3,-1-1 2,1 3-5,-2-5 3,0 8-4,-1 0 4,1 2-4,0-2-1,-1 2-2,0 5 2,-5 1-2,2-3 0,3 1-6,-2 4 3,-1-2-1,-2 4 2,2 3-2,-3-4-10,-1 4-6,4-2-16,-4 3-16,3-2-19,-3 4-23,0 0-12,0 0-18,0 0-15,0 0-8,0 0-32,6 11-26,-6-5-218,0-1-450,0 1 199</inkml:trace>
  <inkml:trace contextRef="#ctx0" brushRef="#br0" timeOffset="539435.5695">8789 13991 166,'0'0'201,"0"0"-18,0 0-20,0 0-18,-11 4-8,11-1-16,-3 2-13,3 0-10,-4 1-10,3 1-9,0 3-11,-2-1-5,3 2-5,-1 3-5,-2-4-4,3 4-11,0-1 1,0 1 1,3-1-5,-2-2-1,3 0-5,0 0 10,-3-1-3,2-5 0,4 1 6,-3 2 5,1-2-4,2-3 9,-2 1 1,1-2 5,3-1-4,-3-1-5,2-2-2,2-1-6,-1 0-1,2-4-2,-2 1-7,2-3 0,-1 1 9,-2-2-9,1 1-6,-3-2 1,3-3-4,0-1-1,-4 1-3,0 2-4,-5-5 1,2 5-3,-4-1 0,2 2 2,-5-1-3,0 4-5,0-1-4,-1 1-8,-1 1-9,-4 2-9,-1 1-13,3-1-13,-3 5-18,1-1-19,1 1-10,0 1-17,2 1-24,2-1-23,-2 2-58,3 0-113,-2 0-357,5 2 158</inkml:trace>
  <inkml:trace contextRef="#ctx0" brushRef="#br0" timeOffset="539877.3642">9265 14239 115,'-4'2'226,"4"-2"-18,0 0-18,0 0-18,0 0-19,0 0-17,0 0-10,-13-4-12,8 3-12,5 1-12,-5-3-9,2 0-9,3 3-6,-6-5-6,2 3-3,0-2-7,4 4-5,-5-3-6,1-1-8,4 4 1,-5-3 0,4-1-8,1 4 1,-3-6-3,3 2 1,0 4 0,0-4-3,0 4 2,0 0-2,3-5 0,-3 1 3,0 4-2,6-5-1,-2 4-2,-4 1-3,10-1-2,-3 2-3,-1 2-4,-1-2 3,1 1-1,1 0-2,-2 3-1,1 0-1,3 1 1,-6 0-4,-1 0 4,3 2 0,-3 4-2,-1-5 2,-1 5-1,-1-4-2,-2 3-2,-2-1 1,-2 0 3,-5 4-2,0-4 2,1 2-2,1-2-1,-2 3-7,-2-1-16,0-3-31,0 4-26,1-5-39,4 2-43,-1-4-200,1 0-389,3-3 173</inkml:trace>
  <inkml:trace contextRef="#ctx0" brushRef="#br0" timeOffset="540621.3564">9847 13671 115,'3'-5'206,"-2"0"-8,3-1-9,-1 1-16,-2 2-13,0-1-20,4 1-7,-5-1-14,3 0-9,-3 4-13,1-7-9,-2 4-5,1 3-12,-4-5-8,-1 4-1,1-2-10,-4 2-9,2 0 0,-2 1-4,-2-3-2,-3 3-7,4 1-9,-5 1 4,0-1-2,0 0-9,-3 3 5,4-3-1,-2 3-7,1-1 4,-1 1-4,1-1-1,1 0-1,3-1 0,1 2 1,0 1 1,1-3-5,3 0 3,-1 1 5,2 1 1,0-2-1,4-2 1,-5 3 10,5 2 9,-3-3 4,3-2 1,3 8 6,-2-3 0,3-1-3,-4 1 1,2 4 4,0-1 0,-1-2 2,2 3-3,3 1 0,-5 1 3,2-3-9,1 5 11,0-2 2,-3 6-7,-1-1 0,4 1 3,-3 0-9,2-1-2,-2 0 7,2 2-7,-1 1 2,-2-2 0,4-2-5,-3 1 1,3 0 3,-1 1 3,-2-4-7,-1-1-8,1 3 3,-1-1-10,0-4 12,0 2-17,3 1-2,-2-5 2,-1 4 3,0-3-6,3-1-3,-6-1 3,6 0-7,-3-1 2,1 1 1,-2 1-13,1-4-14,0 1-9,0 0-20,-3-1-15,3 0-15,0-4-17,0 5-20,0-2-22,0-3-28,0 5-23,0-5-42,0 0-57,0 0-148,0 0-469,0 0 208</inkml:trace>
  <inkml:trace contextRef="#ctx0" brushRef="#br0" timeOffset="540800.2041">9594 14005 168,'4'-4'255,"-4"4"-11,5-6-27,0 2-23,4-2-15,3 0-17,1 2-18,3-1-15,-3 1-22,6-1-22,1 5-42,-1-2-35,0 0-49,2-1-42,-3 0-47,0 0-151,1 1-303,-1-1 135</inkml:trace>
  <inkml:trace contextRef="#ctx0" brushRef="#br0" timeOffset="542202.4722">10196 13451 36,'0'-5'195,"0"-1"-6,2-1-13,1-1-21,0-2-12,1 2-10,1-2 2,1 3-12,-1-1-11,4 1-9,-2-2-14,0 3-4,1-2-9,2 3-5,-1-1-5,0 1 0,1 0-8,-1 0-5,3 2-6,-2-1-5,0 0-6,-1 1 0,3-1-3,-5 2 0,2-1-4,-1 0-6,1 1 0,-3 2-3,1 0-2,-7 0-5,9-1 2,-9 1 1,10 0-4,-6 1-3,-4-1 2,7 5-5,-5-3 2,-2-2 0,4 3-2,-2 1 1,-2-2-3,1 2 0,0 1 1,-1 1 0,-1-1 2,1 3-4,0 1 4,-1 0-2,1 2 2,-2 1-2,0 0 5,-2 0 1,-1 2-2,1 1 3,-1 0-8,0 3 13,0 0 5,1 2-1,-1-5-1,1 0 2,-1 2-1,1-2 2,2 3 1,0-1-3,3 1-1,-2-1 5,1-1 3,1 0-4,0-3-1,-1 3-2,3 0 0,0-3 0,0-4 5,-1 2 1,2-2-1,1 0-5,-1 0 6,3 0 6,-1-3-6,0 0-2,-1-1 5,3 1 2,0-3-2,-2 0-7,3-2 2,-3-1 1,3 0-8,-1 0 7,-2-1 2,2-2-4,2 0-5,-1-1 0,0-3 0,-5 2-2,5 2-2,-4-5-2,0 2-2,-1 0 4,0 1-5,-3-3-4,2 2 4,-2 3-1,0-1-7,-1 4 3,-2-9-6,0 6 4,-1 1-2,-3-1-2,0 0 0,0 3 4,-3 0 0,9 0-5,-14 2 0,6-1 5,2 3-6,-2-2 2,3 3 2,-3 1 1,2 0-5,-1 0 4,5 5-2,-5-2 3,4 2-2,0 6 3,0-3 1,2 3-3,2 1 0,2-1 2,0 1-5,0 1 4,0 2-1,2 4 9,3-1-10,-2-5 1,-1 6-2,3-1 4,2 3 1,-5-4-7,-1 2 13,1-6-8,2 0-3,-2 6 0,0-8-2,-1 1 5,-4-6-6,1-1 0,-2 2 2,-3-2-2,0 2-1,3-3 3,-3-2-1,-4-1-1,3-2 0,0 2-1,-4-1 13,0-2-12,0-1 0,3 0 0,-7-2-8,1 0-1,1 1 7,-2 0-4,-1-4 4,1 4-2,0-2-1,0 0 3,0 0-1,0-2-1,1 0-1,2 0 1,0-1-7,1 0-1,-1 1-5,1-2-2,1 0-3,3-1-7,1 2-10,-1-1-14,0 0-12,0 1-14,5-1-18,-3 1-18,3 3-24,-1-6-35,1 2-49,0 4-152,4-5-410,1 3 181</inkml:trace>
  <inkml:trace contextRef="#ctx0" brushRef="#br0" timeOffset="542684.391">10941 13921 208,'0'0'330,"0"0"-20,0 0-24,0 0-18,0 0-29,13-7-20,-4 2-25,0 2-18,2-1-16,7 2-19,-6 1-19,7-1-13,-2-2-18,0 1-18,1 1-30,-4 1-19,-1 0-23,1-2-30,-1 3-26,-3 0-34,3-1-30,-4 0-32,3 1-15,-1 0-24,-5 0-177,0 1-395,-6-1 175</inkml:trace>
  <inkml:trace contextRef="#ctx0" brushRef="#br0" timeOffset="542929.3249">10922 14103 292,'9'2'276,"0"1"-11,0-2-18,4 0-21,5 1-26,-1-3-20,3 4-13,1-2-28,-2-1-15,2-1-17,1-1-18,-2 2-28,-6 0-30,-1 2-23,0-2-33,-3 0-33,-1 1-39,0-1-27,-1-1-78,-3 2-116,-5-1-344,7-1 152</inkml:trace>
  <inkml:trace contextRef="#ctx0" brushRef="#br0" timeOffset="544227.2108">11795 13497 14,'0'-6'152,"5"1"-12,-1 0-13,-3 0-12,2 0-10,2-1-5,-1 2-23,-3-1 2,4-1-12,-1 3-10,0-1-6,1 0 2,0 1-10,-1-1-1,-3 2-3,3-3 3,0 0 0,-3 0 14,2 2 5,-1 0 4,1-2-2,-2 1-3,-1-1-7,0 1-3,-4 0-4,4 4-6,-2-5-4,0 1-2,-1 2-3,-4-2 1,2 1-4,0 1 0,-4 1-2,0-1 0,-4 0-5,2 4 1,-2-1-6,-4 1-1,7 0-1,-8 1-1,4 1 3,1-1-6,2 3-2,1 0-2,1 0 4,0 2-2,1-1-3,0 1 2,3 2 2,-2-1-5,4 1-7,1 0 0,-1 3 8,3 2 2,1-3-2,2 4 5,1-1 0,0 3 1,3-1 2,-2-1 2,0 3 4,2 0 4,-1 1-4,2-1 3,-3-4-4,0 3 3,0 6 3,-2-7-1,1 7-2,-3-5 3,-1-1-2,-1-2 6,-1 0-6,-2-1 6,1 0 1,0-2 0,-2-1-2,1-2 2,-2 0 1,-1 1-4,1-3 0,-1 3 0,1-5 0,-1 1-5,0-3-1,2 0 6,1-1 3,2 1 0,-1-3 2,-1 1-2,4-2-3,-1 4 1,1-4-4,0 0 0,0 0-3,0 0-1,5-11-6,0 8 0,2-1-1,2 0-3,1-2 1,0 3-1,3-1-1,-3-1-1,0 1-2,2 1-2,-3 2 0,2 1 0,-1 0 1,-3 0 2,0 2-2,1 0-3,-3 3 3,5 1 0,-2-1-3,0 4-2,-2 0 6,-1 2-2,0 3 0,2 2-1,-6 1-2,-1 3 3,-1-1 11,-2 8-14,-1-2 4,-2-2 10,-2 2-6,-1-1 1,0 0 6,2-5 0,0-1-3,4 2 1,-3-2 3,1 0 2,1 0-2,3-2-6,-2 1 5,2 0-4,1-5 3,0 1-1,1-1-2,2-2-1,2 1-1,-1-3-1,3 2 3,3-2-7,1-2 5,1 0-4,4 1 7,1-2-9,-2-1 2,3-1 0,1 1-4,-1-2-10,0 2-4,-4-1-5,-2-3-23,4 0-12,-7 0-15,0 1-15,-1 0-24,-2-1-23,-6 0-36,8-2-35,-8 2-262,2-3-501,-2 3 222</inkml:trace>
  <inkml:trace contextRef="#ctx0" brushRef="#br0" timeOffset="545423.8499">12281 13594 105,'1'-5'182,"-1"5"-7,0 0-18,-1-5-13,1 5-15,0 0-4,-3-4-6,3 4-5,-1-4-3,1 4-10,-4-4-7,4 4-15,-5-2-7,5 2-3,-10-1-10,3 1-5,7 0-6,-15 1-8,2 0-3,3 0-5,-3 0-2,2 2-4,0-2 0,0 2-5,1-2-5,3 2-1,-1-1 4,1 3-6,2-2 0,0 0 0,0-1-5,1 0 4,2 3-3,0 0 1,2 1-2,-1 0 10,2 1 3,1 2 1,2 0-2,-1 0 4,3 1 0,1 2 6,0 4-1,2 1 1,-2 5-1,-2-4 0,4-1-3,-6 0 2,3 1-2,-3-1 0,1 0 0,-2-1 0,0-4-6,-2 4 4,-2-2-3,0-3-2,-2 0 5,1 3 5,-1-4-2,-1 2-2,-3-4 0,0 2 1,-1-2-1,2-1 1,-1-1-4,3-2 1,0 1 1,0-1-2,1-1 7,0-1 4,2 0-3,2-2-2,0 0-3,-6 1 0,6-1-2,0 0 2,0 0-10,3-12 0,1 10-3,2-4-2,1 0-1,0-2 4,1 3-8,1 1 4,0-1-4,-1 0 1,2-1-1,-3 4-4,1 1 3,-3-1-5,0 0 4,-5 2-1,14 0-2,-10 0 0,-4 0 1,12 5-2,-9 0-2,1 2 4,0 1-1,-3 4-1,2 0 1,-2 2 3,-2 2-1,1-4 1,-4 6 1,3 0 1,-4 1 1,1 1 2,3-2 1,-6 1-3,2-2 2,1-1 3,0 1-3,3 0 0,-4 0-4,5-5 5,0 1-3,0-2 1,0 0 0,5 0 2,0-3-4,-1 2 1,0-5-2,1 4 2,-1-2 4,2 0-6,-2-4 0,1 2 3,2-1-2,-2 0 1,-1-1-3,7-1-1,-5 2 11,1-2-11,-1 0 1,2-2 0,-2 1-5,1-1-9,-7 0-12,12-1-7,-5 1-17,-2-1-18,-5 1-13,9-3-23,-4 3-30,-5 0-32,5-3-23,-5 3-34,5-2-210,-5 2-465,3-4 205</inkml:trace>
  <inkml:trace contextRef="#ctx0" brushRef="#br0" timeOffset="549113.3498">12557 13942 135,'-2'-5'157,"2"5"-11,-1-7-19,1 2-11,-2-1-12,0 2-10,2-4-11,-2 1-6,-1-3-8,2 4-12,-4-3-3,3 3-1,-1-1 6,-1-3-6,0 4-7,-1-1-1,0 2-7,-3 0 1,2-2-3,-2 3-4,2-2 0,-3 2 0,0 1 0,1 2-4,-1-2-3,-1 1 0,2 2 5,2 0-3,-2 2-2,-2-1-7,4 1 0,-1 2 3,1-1 0,1 1-4,-3-1-3,4 2 0,-2 4 10,2-2-4,-1 1 3,1 0-7,0 2 1,0-2-3,3 1 2,0 0-2,1-1 0,0-2 0,1 5 3,0-5-6,-1 2 2,4-2-1,-2 0 2,1 0-3,0 1 1,1-2-2,-2-1 3,3 0-2,1-1-3,0 1 2,0-2-6,1-1 1,-1 0 4,0 0-2,2 1 1,-8-2-2,13-3-2,-7 1 1,-1-2-2,4 1-1,-5-1 3,4-2 0,-2 0 3,2-1-2,-2-3-2,1 5 4,-2 0 4,-1-1 9,-1 2 3,0-1-1,2-1 1,-1 2-1,-3 1-1,2-3-2,-1 3-1,1 1 4,-2-2 0,-1 4 3,3-3-5,-3 3-7,2-1 1,-2 1 0,0 0-3,0 0-1,5-3 0,-5 3 1,0 0 3,3 9 2,0-5 5,0 3 9,0-2-1,-1 7 2,0-1 1,-1 0 1,2 1-7,-2 4 0,0 0 6,2 0 0,-1 1-7,1 0 6,1 2-3,-2-2-1,2 1-1,-3-1-2,0 1-2,2-1-4,-2-1-1,2 1 4,-4-5-2,4 4 0,-1-6 2,-2 1-5,1 0-3,2-3-2,-1 1 2,-2-3 2,2 1-2,-2-2 3,1-1-7,-1 0 3,1-1-7,-1-3 6,0 4 6,0-4 5,2 3 5,-2-3 0,0 0-8,0 0-2,13-10-3,-11 6 3,4-4-3,-1 0 0,-1 2-1,0-4-5,-1-2 5,1-1-4,0-3 3,0 1-13,1-3 6,-1 1-1,1 0-2,0 3 5,-1-3 6,0 4-9,0 1-3,0-1 2,1 3-7,-4-2 1,3 2 0,0 2 4,-2-2-2,-2 3 1,4 2-6,-3-1 3,2 0 1,-2 3-10,-1-1-8,3 1-9,-3 3-12,1-4-13,-1 4-19,0 0-25,4-2-21,-4 2-20,0 0-20,0 0-18,0 0-22,5 9-39,-5-4-182,3-1-453,-2-1 201</inkml:trace>
  <inkml:trace contextRef="#ctx0" brushRef="#br0" timeOffset="549558.9479">12881 14029 48,'0'0'185,"-5"-4"-21,5 4-10,0 0-19,0 0-15,0 0-9,0 0-17,0 0-5,0 0-7,0 0 0,0 0-9,-9 8-8,8-4 4,-2-1 0,0 4-3,1-4-9,1 4-6,-3 0 5,1 0-4,2-1-2,1 2 0,-3-1-4,0 4 3,3-2 4,0 2-6,0-1 0,6 0-1,-9-3-4,6 2-3,-2-3-1,2 2-1,1-2-3,-3-1-3,3 0-1,0 0-6,0 0-1,-2-3-3,7 1 3,-4-2-5,3 0 0,1-1-1,1-1-3,2-3-2,-2 2 1,0-4-1,0-3-1,-2 5-4,2-3 0,-1-2-2,-2 1 2,-1-2 0,-2 2-1,1-4-2,-4 1 4,-1 1 6,-1 1-3,-3-3 3,0 2 1,1 4 2,-3 0-6,1-4 2,-1 6-5,-2-4-1,2 4 0,-1 0-4,1 3-8,2 0-23,-3 0-22,7 1-20,-9-2-18,9 2-22,-7 3-17,5-1-22,2-2-62,-2 6-123,2-2-360,2 2 159</inkml:trace>
  <inkml:trace contextRef="#ctx0" brushRef="#br0" timeOffset="549948.0356">13231 14280 19,'0'0'193,"0"0"-25,0 0-5,0 0-19,0 0-18,0 0-12,0 0-8,-12-1-14,12 1-7,0 0-3,-9-3-9,9 3-11,-8-4-2,5 3-1,0-1 3,-1-1-1,4 3-5,-4-2-5,4 2-8,-6-7-4,6 5-3,0 2-3,-2-4-6,1 0-2,1 4 1,3-6-11,-3 6 3,4-5-1,0 3-3,-4 2-3,4-4-1,-4 4 3,4-1-5,-4 1 0,5-4 1,-5 4-3,0 0 2,0 0-1,10 5 0,-4-2-2,-4-1 0,1-1-3,-1 3 2,0 0 2,-2 3-3,0-3 1,-2 2 8,0 2 5,-2-1 1,-3 3 1,1-1-1,-3 1-4,-5 0-1,1 4-6,-3-1-14,3-1-20,0 1-25,-1-2-31,4-3-30,1 2-44,-1-2-154,2-1-337,4 0 150</inkml:trace>
  <inkml:trace contextRef="#ctx0" brushRef="#br0" timeOffset="551125.3359">13570 14000 118,'0'0'129,"0"-6"-1,3 2 1,-3 4-14,0-5-7,1 2-15,-1-2-10,1 1-5,-1 4-6,-1-7-10,0 2-6,1 1-6,-3-2-6,6-1 1,-6 0-10,3 2-1,-1-2-2,0 0 1,-2-2-8,-1 2 0,0 2-9,4-3 4,-6 1-7,2 0 2,-1 2-2,0-3-2,1 4-1,-1-1-1,-3 2 0,3-3-3,0 5 5,0-2-8,-3 1 0,1-1 4,2 3-3,5 0 4,-7-2-5,7 2 5,0 0-7,-12 1 2,12-1 8,-7 2-6,6 2-8,-3-1 9,4-3-3,-5 4-3,1 0 4,1 0 0,-1 2 2,1-2-6,-4 1 6,5-2 2,-2 5 3,-1-5-5,1 2 0,1 3-1,2-4 3,-2 1 6,2 3 7,0-4-1,0 3-2,1 0-1,-3-3 1,3 4 3,0 0 2,0-1-4,3 0-1,-2 3-2,0-2 2,-1 3-2,1-4-2,2 3 2,0-1 3,-1 1-5,1-3-1,-1 3 1,2-6-1,-1 2-7,2-2 7,0 1-4,-1-1-2,1-1 2,-1 0 1,0 0 0,-1-1-3,0 0-1,-3-2 3,11 0 2,-11 0 1,0 0 4,13-4-3,-9-1 0,1 2-4,1 0 2,1 0 2,-1-6-3,-2 3-2,4-2-3,-2-1 1,-1 1-2,-1-2 2,1 2-4,-1 2 6,4-1-5,-2-1-3,-2 1 2,-1 3 6,2-1-7,-3 2 3,0-3-1,0 4-1,1-1 3,-1 0-2,-2 3-3,4-3 2,-4 3-2,0 0 4,0 0 1,0 0-3,8 8 2,-7-5 13,-1 4 3,1 1 6,2 2-2,-2 0 8,-1 2 6,4 6 5,-3-2 4,1 3-6,-2-1 7,2 2-7,0 5 5,-2-7-10,3 0 2,0 1-4,-2-2-5,1 1 0,2-1-3,-4-1-3,3-4-1,-1 1-3,0-3 0,0 0-2,1-3 0,-2 0-5,2-1 3,-3-1 2,2-1-3,0-1 3,-1 2 4,0-3 7,-1-2 3,0 0 0,6 2 1,-6-2 3,0 0-11,9-10-6,-5 5 0,3-5 1,-3 2-2,2-3 0,0 0-6,-1-4 1,3-1-1,-3 0-4,4 0 3,-3-1-4,2-2-1,-4 2 4,5 2-5,-3 0-1,1 0 4,-5 5-2,5 0 1,-3 1-3,-1 3 2,1-5-4,0 6-2,0-3-5,-3 4 1,3 0-12,-1 1-12,-1 2-12,1-3-5,-3 4-24,7-4-8,-7 4-8,0 0-13,0 0-23,9 8-24,-5-6-23,-1-1-14,-1 3-31,2 0-165,1 3-408,-1-4 181</inkml:trace>
  <inkml:trace contextRef="#ctx0" brushRef="#br0" timeOffset="551404.7357">13942 14145 169,'0'0'214,"0"0"-14,0 0-18,0 0-18,0 0-14,0 0-13,0 6-10,-4-1-1,4 0-9,-2 0-8,4 2-6,-2 2-8,0 0-8,0 0-7,0 1-2,0-1-10,0 4-7,0-6-7,0 5-2,0-3-8,-2 1-4,2-1-5,0 0-1,0 1-9,-2-1-9,2-1-21,0 0-27,-1 0-18,2 0-21,-2-2-32,2 0-22,-1-1-46,2 1-164,0 0-364,-1-5 162</inkml:trace>
  <inkml:trace contextRef="#ctx0" brushRef="#br0" timeOffset="551885.8527">14194 14283 123,'-3'-3'213,"3"3"-20,-5-5-18,1 1-18,0 1-19,4 3-8,-2-6-16,-1 3-13,3 3-5,-2-5-16,2 5-6,-2-3-6,2 3-7,4-7-8,-4 7-2,0-5-4,4 2-8,-4 3 1,5-1-4,-1-2-4,0 0-1,1-1 0,4 3 7,-4 0-4,3-2-3,0 3-4,-4-1-7,-4 1 5,13 1-5,-8 2-4,1 0 0,-4 4 3,1-1 3,-1 2 3,0 0-2,-4 3-1,1-2-2,-2 2-1,0-1 1,-4 1-1,-1 4-5,1-5 0,1 1-2,-5 2-3,2 1-21,-2 0-18,-2-2-39,1 0-34,2-1-37,5-3-55,-4 1-139,4-2-360,0-2 159</inkml:trace>
  <inkml:trace contextRef="#ctx0" brushRef="#br0" timeOffset="552941.1418">14546 14089 30,'0'0'150,"2"-3"-8,0-1-13,2-1-4,-4 0-13,3 1-9,-2 1-8,-1-4-6,1 1-9,-1 2-1,-1-4-5,0 2-7,-1 1-11,1-3-7,1 1 2,-4 1-10,2-1 8,-1 1 1,1 0-20,-4-1 8,4 0-5,-2 1-1,3-1-4,-2 3-7,-1 0 1,1 1-4,-4 0-6,2-1 1,-4 2-4,3 1 8,-1-1-6,7 2-3,-14 3 5,7-1-1,0 2 0,0-1-4,-1 3 0,-1-1-1,4 1 4,1 2-4,0-2 1,-1 2 2,3 2 6,-1-2-7,2 4 3,-2-3 5,3 0 1,0 2-3,3-3-2,-3 2-4,1-5 0,2 3-2,-3-2 4,2-2-1,2 3 2,-3-2 4,3-2-3,1 1-2,-2-3 2,-3-1 9,5 2-7,0 0 2,-5-2-3,11-3 3,-5 1-3,0-2 8,-1 2 1,-1-3-7,2 0 0,-1-1-1,2-1 0,-1-2-5,-2 4 1,1-5-1,0 1-1,-1-1-1,0 2-3,-4 0 4,2 2 3,1 2 0,0-1-4,-1 0 2,-2 0 2,4 2 1,-4 3-4,2-4-3,1 2 2,-3 2 0,3-4-7,-3 4 3,0 0 0,0 0 7,0 0 4,2 10-1,-2-3 4,-1 0 3,2 4 8,-2 2 4,2 4-2,0-1 11,-1 3-3,2 1-2,-2 4-5,2-5 1,-2 7-3,0 1-7,0-9-1,0-1-2,0 1-2,2-1-1,0-2-1,-2-3-2,0 1 0,1 0-5,1-4-1,0 1 3,2-3 0,-4-1-2,0 0 0,1 0-2,-1-4 2,3 2 6,-3-4 4,0 4 1,0-4 4,0 0-3,0 0 0,0 0-9,11-8 4,-7 2-1,4-1-1,-5-1-4,4-3 1,-2-5-1,3 1-4,-3-1 1,0 0-1,3 2 1,-2-4 4,1 2-8,-5 6 1,2-6 1,0 3-3,0 1 1,-3 1 5,2 3-1,-1-3-5,1 4-1,-1-3 4,-2 4 1,3 1-4,-3-1-11,1 1-10,-1 5-17,3-2-23,-3 2-14,3-2-18,-3 2-21,0 0-23,0 0-36,12 4-25,-8-1-228,2-1-458,-2 2 203</inkml:trace>
  <inkml:trace contextRef="#ctx0" brushRef="#br0" timeOffset="553352.4292">14806 14197 136,'3'-4'201,"4"-1"-13,-2 0-19,3 1-18,-2 1-10,2-1-21,5 0-2,-4 0-12,1 1-9,0 0-7,0 1-14,3-2-4,-7 2 3,1 0-14,1 1 1,-2-1-5,-1 2-6,-5 0 2,12-1-10,-7 1-4,-5 0-1,6 1-8,-6-1 0,5 5-4,-1-3-7,0 2 1,-4 2 4,1-2-4,-3 4-2,-1 1 4,-1 1 0,2 1-1,-2 0 0,-1-3 8,1 4-1,-1 0-1,0-4 2,-3 2-5,3 0-1,1-1-4,1 0-2,1-2 2,1-1 1,-3 3 2,1-4-1,2 2 0,1-2-4,-2-1-1,2 1-1,0-1 4,2 0-2,0-2 3,2-1-2,3 1-4,-1-2 1,7 2 6,-2-3-9,0 0-10,3 1-4,-1-2-8,0 1-22,0 0-8,0-1-26,1 1-6,2-1-23,-4 1-41,5-3-36,-3 1-208,-5 0-411,1 0 182</inkml:trace>
  <inkml:trace contextRef="#ctx0" brushRef="#br0" timeOffset="554081.3442">15134 13844 76,'5'-10'166,"2"1"-23,-1-2-9,3 4-9,1-3-13,-1 2-12,4 2-16,-1-2 2,-1 1-6,3 4-3,-3-3-10,1 3-3,-3-1-10,0 2-2,-1 1-5,-2 0-8,-1 0-2,-5 1-2,9-1-6,-9 1 1,7 0-6,-7 0 2,4 3-2,-3 0 5,1 4-4,1 0-2,-3-1 2,-2 5-6,-1 2 8,-1 2-5,3 2 13,-2 2-3,-1-1-1,2 0-6,-2 1 6,0 0-2,3-1-2,-2 2 0,-2-3 2,5 1-6,4-3-4,-3 1 1,-1-3-5,3-2 5,-1 2-4,2-3-4,1 2 2,-1-3 2,3 0 1,-1-3-2,2 0 0,-1-1 1,-2-3 3,4 0 1,-2 1 8,3-2 0,-2-2-6,3-2 2,-5 2 1,3-3-2,1-3 2,-2 1-3,1-1 9,0-2-8,0 2-1,-3-2-2,2 2-3,-4-2 2,0 1-5,-3 1 1,4 1-2,-5 0-4,0 0 0,0 1-1,-5 1 1,5 4-1,-7-3-4,1 2 0,1-1 0,5 2 0,-9 3-3,2 0 2,2 2 0,1 1 3,0 5-4,1 1 0,1 1 2,0 4-3,2 2-2,4 1 3,-2-2 4,1 7-3,1-6-3,0 0 3,1 0-1,1 7-2,2-8-2,-3-1 3,3 1 0,0-1 0,-2-1-3,3-1 4,-1 1-2,-1 0 3,0-6-4,-5 4 0,2-6 0,0 2-2,-1-3 8,-1-1-9,-3 2 3,1-1-6,-4 2 4,-1-1 1,-3-2 2,-2 0-2,-2 0 7,2 1-5,-5-1-5,-2-1 6,-1 2-5,1-4-2,0-1-2,2 1-5,-1-2-11,2 2-10,1-2-13,3 1-17,-1-4-25,-1 4-25,7-2-34,-8-3-51,8 3-152,5 0-381,-9-5 168</inkml:trace>
  <inkml:trace contextRef="#ctx0" brushRef="#br0" timeOffset="554506.2687">15643 14500 87,'-4'-2'180,"4"2"-14,-4-5-15,4 5-9,-2-6-20,1 1-14,1 2-1,0 3-12,0-7-3,0 0-5,2 3-5,1 0-2,-1-1 6,0 1-2,0 0-3,1 0 0,-1 0 2,3 0-4,-4 1-2,3 0 1,0 0-4,0 1-4,1 0-6,-5 2-10,8-3-3,-8 3-6,10-1-4,-10 1-2,6 4-7,1-1-5,-6 1 2,3 0-4,0 3-4,-2-1-2,1 2-2,-3 2-3,-3 1 1,1-2-1,-3 3-4,-2-3-1,1 1 1,-4 4-1,-1-5-2,1 2 0,-4 0-7,-2 1-5,-6 2-19,3-3-17,-4 2-30,-3 3-31,2-5-43,7-3-29,-1 0-208,2 2-414,0-2 184</inkml:trace>
  <inkml:trace contextRef="#ctx0" brushRef="#br0" timeOffset="555944.5682">16269 13725 57,'3'-3'141,"-3"3"-8,4-7-9,-3 4-4,0 0 3,-1 3-2,3-7-15,-3 2-12,1 2 5,-2-2 3,1 5-14,-3-7-4,-1 2-9,0 0-8,-2 0-8,0-1 0,-1 3-7,0-4-5,-3 3 1,2 1-7,-1 1-6,2 0-1,-4 1-5,1 1 2,-2 0-5,6 0-5,-7 1-3,3 1 0,-3 0-1,4 2-6,-2-2 0,-1 3 1,4 1-2,1 0-3,-1 0 10,3 0-9,3 4-1,-2-2 2,2 2 3,1 1 4,1-3 3,1 4 4,3 0 3,1 4 3,4 1 2,-4-1 0,4 1 6,3 1-1,-2-1-2,0 5 0,-1-4-2,-1 2-2,-2-2 3,1-3-6,-1 0 1,-2 2-2,1-2-6,-4-1 0,-1-3 0,0 3-2,-5-2-5,0-2 4,-4 5-4,1-3 2,-2-1-5,-3-3 0,3-1-2,0 2-8,1-2 2,-1-2-1,2-1 2,-1 2 0,0-2 0,1-1 0,2-1-1,2 0 4,-1-1-3,5-1 5,-5 3-4,5-3-2,0 0-1,0 0 1,0 0 0,0 0-2,0 0 0,9-12-2,0 6 2,1 2 1,2 0-4,-1 0 3,2-1 3,-4 1-2,-1 3 2,3-1-1,-6 1-3,4 1 3,1 1-1,-2-1 1,-3 1 1,-1 3-6,6 1 5,-3-1-2,2 5 1,-3 0 1,-1 2 1,3 0-1,1 2 2,-3 2 3,1 1 6,-1 1 3,-2 0 7,0 3-9,-3-2 3,-1 0-1,0 0 4,-1 0 1,-2 9 4,-2-10 2,2 3 2,-4-3-3,2-1-2,1 2 5,-1-2 3,-1-4-5,5 1-3,-5-3-2,2 2 3,0-3-7,3 1-4,0-4 4,1 2-4,0 0-4,1-5 2,1 2 0,4 0-4,-1 0 1,1-2 1,2-1-2,1-1 0,-1-2 2,3 1-1,0 0-6,1-3-1,-1 2-1,2-2-9,-3 1-14,3 0-13,-3-3-17,3 1-24,-4 3-17,1-2-21,-2 2-30,-3 1-35,0-4-20,1 3-59,-6 1-129,8-2-419,-8-1 185</inkml:trace>
  <inkml:trace contextRef="#ctx0" brushRef="#br0" timeOffset="558410.9564">16654 14003 115,'-4'-1'121,"0"-1"-16,4 2 9,-8-3-6,8 3-10,-11 0-10,6 0 1,5 0-6,-13 4-7,7-3-4,-2 3-4,2-1-4,-3 2-1,-4 2-7,5 1 4,2 0-16,-4 3 4,0-2 4,3 6-1,-1 0-2,2 2-4,2-1 1,3-4-5,-2 0 1,2 1-7,1 0-1,0 3-1,1-3-2,2-1-3,0-1-5,2 0 1,0-2-7,1 1 0,-1-3 4,3-1 0,2 0-3,-1-1-4,0-3 3,1 0 0,3 0 0,-1-1 1,0-1 0,1-3-4,0 1 0,-2-3 1,0 2 2,1-2 4,-1-3-3,-4 1 10,2-3-4,-2 3-3,0-9-1,0 1-3,-3-1-1,0-1 0,-1 0-2,-3 1-3,-3-1-2,2 1-2,-5-1 3,2 6-6,0 3-4,-3-1-3,3 3-16,-1 3-13,-3-3-16,2 3-11,-1 1-11,-1 1-20,0 0-25,8 1-25,-12 2-181,6 2-346,2 1 153</inkml:trace>
  <inkml:trace contextRef="#ctx0" brushRef="#br0" timeOffset="558799.3411">16982 14456 98,'-1'3'167,"1"-3"-15,0 0-14,0 5-12,0-5-16,0 0-5,0 0-11,-4 4-10,4-4-9,0 0 0,0 0-2,0 0-9,0 0-2,0 0-5,0 0-3,0 0-8,0 0-6,0-13 2,0 6-9,1 3 0,3 0-10,-4-2-2,4 1 3,-4-1-3,4 2-6,1-1 3,-1 0-5,1 3-1,-1-1 1,-3 1 2,-1 2-3,8-4-2,-8 4-1,6-5 2,-6 5-8,4-1 9,-4 1-10,0 0 3,7 5 1,-7-5-1,-3 8 3,3-5 1,-4 4-8,0 0 12,-1-1 1,1 2-3,-1 1 2,-5 1 1,-2-2-4,3-1-6,-1 3 10,0 0-14,1-1-7,1 1-19,-2-1-17,1 1-20,2-1-21,0-1-29,1 2-30,-1-1-126,4-3-290,-3 0 128</inkml:trace>
  <inkml:trace contextRef="#ctx0" brushRef="#br0" timeOffset="559485.5728">17284 13976 149,'-4'-5'180,"4"5"-17,0 0-10,0 0-21,0 0-16,0 0-7,10-1-11,-6 0-10,-4 1-11,11 1-8,-7 0-8,4-1-3,0-1-8,-2-1-2,2 2-6,1-2-5,-1 1-6,-1-2-13,0 2 17,0-1-7,-2 1 1,-1 0-12,0-3 2,-1 2-3,-1-2-3,0 0 2,0 0-5,-2-1-1,0 0-2,0-1 2,0 1-1,-2 3 0,2-3 1,-2 0-2,0 0-4,-1 3-2,3 2 4,-4-6 0,4 6-7,-2-4 5,2 4 3,0 0-6,-4-2-2,4 2 10,0 0-6,0 0-5,-6 11 7,4-9 3,2 4 5,-2 2 3,0-5 4,1 3 1,1 3 14,-2 0 4,2 1 6,0 0 18,0 0-6,0 1 1,0 3 11,1-1-3,0 4-4,-1-1 0,3 0 1,-1 3 0,-2-3-7,2 1 0,1-1-7,-3 2 0,3-1-5,-1-3-4,2 3-2,-4-5-1,1 3-1,-2-2-3,1-3-1,0 1-6,0-2 1,0 1-6,-2-3-2,0-2 5,2 2-6,-4-1-5,3-2 3,1 2-1,0-2-8,-3-1 2,3-3-9,-2 8-1,2-5-13,0 1-7,0 0-17,0 0-12,0-4-16,-2 6-15,2-6-21,-2 5-25,4-2-15,-2-3-21,0 0-22,2 5-43,-2-5-122,0 0-380,0 4 170</inkml:trace>
  <inkml:trace contextRef="#ctx0" brushRef="#br0" timeOffset="559697.5956">17307 14387 195,'0'0'194,"0"0"-15,13-5-19,-6 1-11,2 3-13,3-2-9,1 2-18,0 0-7,0-1-12,4 0-9,-3 2-8,4-1-7,1 0-7,2-1-11,-2 2-9,-4-2-29,-1 2-12,-1-1-15,-1 1-18,-3 1-14,3-3-25,0 1-21,-4 1-34,-2 0-107,0-1-256,-6 1 113</inkml:trace>
  <inkml:trace contextRef="#ctx0" brushRef="#br0" timeOffset="560496.5431">17561 13804 39,'8'-7'127,"2"1"-18,-1 1-13,3 0-11,1-1 0,-1 2-8,2 0-6,-2 1-10,-1 0-12,2 1-2,0-1-2,-3 2-4,-2-2-3,2 2 1,-5 1-17,1 0-2,-6 0-3,9 0 2,-9 0 4,8 1-2,-8-1-3,4 4 3,-3-1 2,0 0 1,2 1 7,-2-1 2,-2 3 5,2 2 2,-1-2 3,0 6-2,-2-3 0,0 4 1,1-1-5,-4 4 13,4 3-1,0-1 1,-1 1 1,0 1 4,-1 1-4,1 4 0,-1-4 4,0 3 4,1-5-7,2 0-7,0 0 0,1-1 0,0 0-3,1 0 3,-1-2-4,2-2-6,-1-1 5,2-3-6,4 0 1,-3-1 6,4-1 2,-2 0-5,2-6 1,4 2-8,-3-2 5,4 2 2,-3-3-4,0-1-3,-1-1 6,2-4-10,-3 3-4,2-3-2,-2 0 0,4 0-3,-4-1-5,0 0-2,-4-1 2,3 3 0,-3-1 2,-1 1-5,-1 1-1,-3-1-1,2 0-2,-2 4 3,-4-6-4,1 4-1,3 2-3,-7-1 0,7 1 5,-10 0-6,2 2 3,1 0-5,-3 3 2,5 0-2,1 1 0,-1 1 1,0 3 1,1 0 0,3 4-2,-2 2 4,3 0-1,0 2-2,3 2 2,-2 0 0,0 4-1,3 0 1,3 1 2,-1 1 1,-1 1-2,-1-8-1,-3 0 1,4 2-5,-2-4 3,1 1 3,-3-1-6,-1 0 6,0-1-4,0 1 2,0-5-3,0-2 3,-1 1-1,1-1-4,0-1 5,-3-3-2,3 2 1,-2-2 1,-1-2 2,-1 2 0,-1-2-4,3 0 3,-2-1-3,-4-3 4,0 3-3,3-2 2,-9 0-1,4-1 2,-4 2-3,2-1 0,2-1 0,-2 1-1,3-1-2,-3 1-8,1-2-14,2 1-12,1 1-13,2 0-14,6-1-17,-9-2-21,9 2-18,-7 0-17,7 0-29,0 0-54,0 0-130,5-9-380,-5 9 169</inkml:trace>
  <inkml:trace contextRef="#ctx0" brushRef="#br0" timeOffset="560949.625">18225 14658 76,'-4'-6'187,"4"6"-14,-7-2-18,5-3-14,-2 4-12,4 1-16,-6-3-8,2 2-10,4 1-8,-8-3-6,8 3-9,-2-4-3,2 4-4,-3-3-7,3 3-5,-4-4-4,4 4-2,0-4-9,0 4 3,0 0-3,-1-4-5,1 4-4,0 0-5,4-7 0,-3 3 1,0 2 0,-1 2 8,4-3-2,-4 3-5,5-3-3,-5 3 1,5-4-1,-5 4-8,8-1 1,-8 1-7,0 0 5,9 1 0,-9-1-5,5 6-2,0-2 3,-5 2 1,2-2-5,-1 4 2,-2-1-4,-1 2 8,-2 1-6,-1 1 2,1-3 2,-2 3-5,-3 3 4,1-4 2,1 0 2,-7 2-2,0 1 1,-3-2-3,4 1-6,-2-1-20,-3 2-28,0-1-40,0-2-47,4-1-49,-3 0-147,5-2-354,1-2 156</inkml:trace>
  <inkml:trace contextRef="#ctx0" brushRef="#br0" timeOffset="564967.4396">18732 13965 26,'2'-4'152,"-2"4"-13,3-2-4,-3 2-6,0 0-9,0 0-1,0-5-7,0 5-5,0 0-8,0 0-13,-4-6 2,4 6-11,0 0-3,-1-6-3,1 6-8,0-5-8,0 5-9,-4-4 2,4 1-1,0 3-5,-4-8-3,3 3-3,-1 2-2,0-5-3,-2 4 1,0 1-3,1-5-4,-3 5-3,2-2 1,-3-2-1,-1 1-4,-1 0-4,-1 1 2,1 1-5,0 2 3,-2 0 0,1-1-5,-1 1-1,-1 1 0,0 0-4,2-2 4,-4 5-1,4-1-4,-2 0 0,2 0 1,-2 1 2,2 1-4,0 0 0,2 2-5,-1-1 1,0 1 2,2 2 1,0-2 0,2 1-3,0-1 3,0 4 4,0 0-3,2 0-4,-4 0 5,1 0 0,4 3-2,-3-2 4,1 0-4,3-1 0,0 2 2,1 1 5,0-1 0,1-1 4,1 2-4,1-1 7,2 0-4,-1 1 3,1 0 0,1-4 5,-1 5 5,3-4 2,0 1 0,5-1 0,-4 0-2,7 1 2,-2 0 2,0-1 4,2 1 5,-1 0-8,-1-2 0,4 3-6,-3-4 4,3 1-8,2 2 6,-2-3-1,0 2-6,0-4 1,-4 1-1,-1-1-4,2 2 1,-2-1-3,0-2-1,-3 1 1,-2-1-3,1 1 2,1-1-2,-4 4-2,0-4 0,-1 1 0,1-1 1,-4 1-1,1-2-3,1 2 3,-2 0-1,1 0 2,-2-1-1,1 1 7,-4 0-7,2 0-1,-2 2 2,-1-1-1,-1 0-1,-1 1 2,-2-3 0,4 3 0,-2-1-1,-3 0 1,0 1 0,-3-1-3,2-1-2,0 1 2,-2 0 1,-1-1-2,2-1 1,-4 0-1,-3 0 3,3 1-4,1-3 2,1-2-3,-1 2 0,3-2 11,-2-1-10,3 2-1,0-5 2,-1 0 0,4 2-2,1-3-2,-2-2 10,4 1-7,-1-2-2,3-1 1,-1-3 1,2 5 2,0-4 5,2 0-2,0 0-1,3 1 0,0 0-3,-1-1 2,0 1-2,1 2 0,1-2-1,0 3-4,0-1-3,1 1-8,0-1-17,-1 1-14,4 3-17,-1-2-18,-4 4-16,3-1-17,-2 1-16,2 2-29,-3 0-21,4 0-46,-9 0-142,9 0-393,-9 0 175</inkml:trace>
  <inkml:trace contextRef="#ctx0" brushRef="#br0" timeOffset="570397.1636">18934 14515 76,'0'0'127,"1"-6"-8,1 4-19,1-3-14,-3 5-12,8-2-7,-8 2-12,5-3 1,-4 0-11,-1 3-3,7-2 0,-7 2-8,6-2 1,-2 1-1,-4 1 0,6-3 0,-6 3 2,7-2-1,-7 2-5,2-2 0,-2 2-2,0 0 0,0 0-8,8 4 3,-8-4-1,0 0-5,0 0-1,0 0-2,0 0-5,0 0 2,1 5 5,-1-5-1,-1 4 4,1-4-2,0 4 9,0-4-3,-1 5 5,1-5-2,-3 3 0,3-3 6,0 0 1,-4 5 4,4-5-4,0 3-1,0-3-3,0 0-1,-2 4 1,2-4 1,0 0-1,0 0-4,0 0-1,0 0 0,0 0 2,0 0-4,6 3 1,-6-3-2,0 0 4,0 0-3,0 0 4,0 0-4,14-4 4,-14 4-1,8-2 3,-8 2 4,7-1 0,-7 1-5,6 0 4,-6 0-3,0 0-3,0 0-2,7-1-3,-7 1-1,0 0-5,0 0 3,8 2-4,-8-2-3,2 2 1,-2-2 1,3 4-1,-3-4-2,0 7 3,0-2-5,1-3-2,-1 3 0,2-1 0,-4 4-1,1-3 4,-2 1-1,2 0 1,-1 0 1,-2 2 4,0-2 4,-1 0 0,-2 0 3,0 3 1,-3-2-4,3-1-1,-2-1-2,3-2-7,-4 2-3,2 0 0,0 0 3,-2-2-12,5-1-13,-3 3-26,-1-2-27,-1 1-36,1-2-36,0-1-63,-3 1-160,4-1-396,1 1 176</inkml:trace>
  <inkml:trace contextRef="#ctx0" brushRef="#br0" timeOffset="572409.3643">19620 14337 75,'4'-3'153,"0"1"-10,0 0-10,-2-1-10,2 1-10,0 0-6,-1-2-5,-1 1-3,2 1-4,-4 2-4,5-5-8,-4 1-5,-1 1-6,4-1-3,-4 1-5,0 3-3,0-8-8,-1 3-5,-2 0 0,-2-1-4,4 1-4,-5 0-3,2-1-3,1 2-5,-3-1-3,-1-1 0,0 1-4,-4 0-2,6 1-1,-6 2-3,-1 0-2,3 0 1,-1 2-6,1 0-1,-2 0 4,1 0-6,2 2 0,1 0 5,2 3-5,0-1-3,-5-1 2,5 3 0,0 2 0,1-4-3,0 3 0,0 0 1,2 0 3,-2 1-6,3-1 2,-1 0 1,4 1-4,-2-1 5,1 0 0,3 0-5,-3-1 2,1 1-2,4-4 3,-3 2-4,1-2 2,3-1-1,0 2 0,0-1 0,0-2 3,2 1-3,0 0 4,0-2 3,-2-2-3,-1 1 0,2-1 0,-1-1-1,-2 1 0,2-2 3,-2 2 7,-1-3 0,2 1 2,-1-2 4,-1-1 0,1 0 2,-2 1 10,1 1-1,2-3-3,-2 2-2,0 1 4,-2-2-1,2 2 0,-1-1 0,-1 0-3,2 1 1,-4 2-3,4 0-6,-3 1-1,-1 2-2,5-4-2,-5 4-3,0-4 0,0 4-4,5-3 2,-5 3 0,0 0-2,0 0 0,8 1 0,-8-1 1,4 8-4,0-6 11,-2 1 5,1 6 7,2-1 4,-1 2 3,1 2-2,-1 3-1,2 1-3,-2 0 2,2 1-1,-2 1-3,-1-1-2,-2 10 7,0-8-10,3 1-3,-3 4-1,1 2 2,-1-6-2,0 1-4,1-3 1,-1 0-4,0 0-1,0-3 2,3-2 0,-4-2-3,0 0 1,3-1 1,-2-4 0,0 3-4,2-2 1,-1-2 3,-2-1 0,4 2 7,-3-4 3,1 0 15,-2-2-7,6 2 3,-6-2 3,0 0-6,0 0-2,12-10 3,-5 2-4,-2-2-2,1 0-2,4-4 13,-4 0-5,3-1-1,0 1-5,0-4 3,1-1-3,-3 2 2,3-1-5,0 1 7,2 1-2,-3-1 5,1 1-4,-1 0-1,0 2-2,-1-2-3,0 6-1,-1-1-2,-2 1-2,1-1-2,2 1-1,-2 2-3,-1-2 0,0 2-5,-1 2-5,0 1-5,1-1-18,0 2-7,0 0-15,-1 1-17,-2 0-19,0 0-23,-2 3-22,4-1-21,-4 1-18,0 0-20,7 5-19,-3-1-42,-4 1-162,3-1-447,1 2 198</inkml:trace>
  <inkml:trace contextRef="#ctx0" brushRef="#br0" timeOffset="573305.09">20365 14484 54,'0'0'203,"0"0"-14,0 0-10,0 0-24,0 0-13,0 0-13,0 0-11,0 0-14,0 0-10,0 0-8,0 0-7,0 0-10,0 0-9,0 0-3,0 0-5,-2-5-4,2 5-8,0 0-6,-5-5 1,5 5 4,0 0-2,0 0-2,-2-4 4,2 4-2,0 0 4,-1-4 0,1 4-5,0 0-5,0 0 3,-4-3-3,4 3-7,0 0 1,0 0-4,0 0 1,-2-2-2,2 2-5,0 0 2,0 0-3,0 0-6,0 0 3,0 0-2,0 0 2,0 0-1,0 0 0,0 0-3,0 0 2,0 0-3,0 0 3,0 0-3,7-3-1,-7 3 1,0 0 1,0 0-1,0 0-3,0 0-2,0 0 2,0 0-1,0 0 1,0 0-6,0 0 4,0 0 1,0 0 0,0 0-2,0 0-7,0 0 7,0 0 1,0 0-5,0 0 1,0 0 4,0 0-2,0 0 2,0 0-5,0 0 5,0 0-2,0 0 1,7 7-3,-7-7 3,0 0 0,1 4 1,-1-4 0,1 3-1,-1-3 2,0 0-1,0 0-3,0 0 2,0 0 0,0 0 0,-7 5 3,7-5-3,0 0 2,0 0 1,0 0-2,0 0 3,0 0-1,0 0-1,0 0 5,0 0-6,0 0 5,0 0 1,0 0-1,0 0 2,0 0 1,0 0-1,0 0 2,0 0-3,0 0 9,0 0-1,0 0 1,0 0 2,0 0-1,0 0 2,0 0-2,-3-11 0,3 11-1,0 0-3,0 0-2,0 0 1,0 0-3,-5-2 1,5 2-7,0 0 4,0 0-2,0 0 2,-9 0-4,9 0 5,-10 5-5,5-2-1,0 0 0,-4 3 4,2-3-6,-2 3 4,2-1-3,-1 4 1,-1-3 4,0 0-6,1 1 1,3 4-2,1-8 4,-1 4-3,0 3 1,5-1-1,-5-2 0,5-1 2,0 2-1,0-2 2,1 0-2,3-1-4,-4-1 3,5 0-5,-1 1 4,0 0-2,1-4 4,0 1-1,3-2 4,-2-3-1,2 1 4,2-3 1,2 0 3,-2-1-3,1-1 7,-1-1-6,-2 2 1,1-3-2,5-3 6,-9 4 2,2-2 6,-5 2-3,5-3 8,-3 1 0,-3 3-3,-1 0-3,-3 1-1,2 1-2,0 0-4,-3 0-12,-1 1-8,-2-1-18,1 2-20,0 1-26,-2 2-33,8 0-28,-9 0-29,9 0-26,-5 3-52,5-3-146,0 0-415,-5 7 183</inkml:trace>
  <inkml:trace contextRef="#ctx0" brushRef="#br0" timeOffset="573735.3378">20733 14686 30,'0'0'245,"0"4"-20,0-4-18,0 0-21,0 0-15,0 0-16,0 0-16,0 0-16,0 0-11,0 0-13,0 0-9,0 0-10,-16-5-8,13 2-3,3 3-13,-6-5-5,3 1-2,-2 0-9,4 2-5,1 2 0,-4-7-4,3 5-3,-2-2-2,2 0-1,1 4-5,0-5-3,-3 2-1,3 3-1,3-6-5,-3 6-1,0-5 0,0 5-5,1-4 1,-1 4 1,4-2-7,0 0 2,-4 2 4,0 0-2,11 0-5,-7-1-1,-4 1 1,12 2 0,-9-1 1,1 3 2,0-2 4,-3 3-2,2 0-1,-3 1 2,1-1 3,-3 3-5,-1-1 4,-4 4 2,0-2-2,-2 6-4,-5-2 5,4-2-6,-7 2 0,-1 0-18,-3 4-34,5-5-32,-3-2-56,2 0-65,-2 1-138,5-1-370,-2-3 164</inkml:trace>
  <inkml:trace contextRef="#ctx0" brushRef="#br0" timeOffset="575213.3489">20972 14276 24,'0'-4'160,"0"-2"-9,3 1-20,-3-1-16,0 2-12,0-3-1,0-1-12,0 2-1,-3-4-10,2 2-1,-1-2-5,-1 0-1,-1 1 4,2-1-10,-4 0-1,-1 1-3,2 0-3,-4 2-7,2-1-6,-3 4 1,1-1-11,0 0 4,0 1-7,-3 2-4,2 1-3,4 1-5,-7 3-1,4 1 2,0 1-3,1 1 2,-1 0-7,1 2 0,1 2-2,-2-2-1,5 2-5,0 0 0,1-3 1,0 4 4,2-1-2,1 0-3,0-2 3,1 3-2,2-5 2,1 4-4,0-3 4,-1-1 2,3-1-5,-3 0-4,1-1 5,0-1 2,3-1 2,-4 1-1,2-2 5,2-1 1,-7 0-1,9-1 1,-9 1-2,10-5 6,-5 1-4,0 1 5,0-2 5,0 0-4,3-5-5,-4 5 4,0-5-2,0 2-3,-1-2 1,1 3 0,-1-2-6,-2 2 4,3 0-2,-3 1 0,-1 0 0,3 2-6,-2 0 2,-1 0 1,3 1-2,-3 3 0,2-4-1,-2 4 3,0 0-2,0 0-6,0 0 2,0 0 4,9 7 1,-4-1 5,-1 2-3,1 3 1,-1 0-1,0 3 2,5 5 1,-3-1 6,1-1 3,-1 2-7,2-1 0,-5 2 0,3-2 2,-3 3-2,0-3-3,2 1 2,-1-1-2,0 0 0,0-1 1,-1-1-4,-1 1 4,-1-7-4,0 3-3,1-5 2,-1 3 2,0-3-3,0-3-5,-1 1 5,2-3-2,-2 0 7,0-3 6,1 6 8,0-4 3,-1 2 6,0-4-1,0 0-2,0 0-3,10-12-1,-8 7-1,5-4-7,-3-1-1,3-5 0,-1 5-4,1-6 0,1 0-1,1 1 3,-1 0-1,0-2 4,2 2 2,-4 0-5,2-1-1,-2 0 2,-1 4-6,2 3-2,-3-2-1,1 2-1,-4 2 1,4 0-4,-1 2-1,-3-2-13,4 2-17,-2 0-13,-2 0-19,-1 1-19,3 1-14,-3 3-22,4-2-15,-4 2-14,5-1-22,-5 1-5,10 0-22,-10 0-40,6 3-130,-1 0-389,-1 1 173</inkml:trace>
  <inkml:trace contextRef="#ctx0" brushRef="#br0" timeOffset="575657.3299">21393 14411 21,'0'0'227,"4"-6"-23,-2 5-21,2-1-20,-2-2-11,4 2-16,-1-1-17,0 1-11,1-2-14,-1 3-6,4-1-10,-2 0-8,0-2-4,1 3-6,-1 0-9,1-2-9,1 0-2,-3 2 0,1 1-5,3-1-4,-5 0-1,3 1-4,-3-1-6,-5 1-4,10 0 4,-2 1-2,-4 0-2,1-1-7,-1 1 4,2 3-1,-2-1 3,0 3-3,-3-4-2,2 1 6,-3 3 1,1 1 6,-2-2 5,1 4 3,0-2 0,-3 2-3,-1 1 1,-1 2 3,-1-2 5,-2 3-3,-1-2-4,2 0 0,0 0 6,2-1-1,-3-2-3,3 2-1,-2-1-3,0 1 2,5-5-3,-1 3-8,-1-4 3,2 2-2,0-3 0,2 0 2,0-3-1,4 5-1,-4-5-4,4 4 6,0-3-2,-4-1-6,15-1-1,-6-2 0,4 2 0,1-2-4,5-1-3,-1 0 1,1-1-11,-2 0-12,2 0-32,-2-3-19,-3 6-24,3-1-33,-4-1-26,4-2-33,-5 2-218,-1 1-435,0-3 193</inkml:trace>
  <inkml:trace contextRef="#ctx0" brushRef="#br0" timeOffset="576548.7738">21753 13921 55,'-3'-12'234,"2"3"-17,1-1-17,0 1-20,4-1-6,0 1-12,1-3-16,0 3-11,4-2-14,1 1-13,2-2-9,3 1-10,1-1-11,3 1-9,-4 4-3,4-2-7,-2 3-6,-1 3-6,-3 0-7,1-3-6,-3 5-3,1 1-3,-3 1-9,-1-1-3,-2 4 1,3-2-5,-4 1-5,2 2-3,-5 0 3,1 2-4,-2-2 1,2 5 0,-2 2-2,-2-1 1,-2 5 2,-1 0-2,3 2 2,0 0 3,-2 1-2,-1 7-2,-1-7 0,0 2 0,0 4-1,0 2 2,1-7 0,0 5 0,4-6-2,0 0 1,0 1 2,0-2-2,4 0-1,-3-1-2,3 0 0,0-6 1,1 0 1,0 0 2,0-4-1,2 1 2,-1-1 3,3 0 2,1 0 0,1-5 0,1 0 5,1-2 7,-1 0 9,0-3-5,0 1 7,2-4 2,-1 1-5,0-2 9,-1-2-4,1 1 5,-3-2-3,-1 2 1,0-1 0,0 2 7,-4 1 0,0 1-5,-1 0 4,-1 2 0,-2-2-3,0 2-5,-1 3-6,0-6-3,0 6-1,0 0-3,0 0-4,-5-3 1,5 3-6,0 0-2,0 0 0,-14 5-4,9-1 1,1-1 2,-1 4-4,0 1-5,-3 0 0,2 1-3,0 1-1,4 0-2,0 1 1,-1 3 8,3 2-9,0-1 2,0 0-1,5 3-6,-3-1 8,1 2-6,6 7 4,0 0-4,0-3 3,4 5-1,-3-4-1,-1-1-3,4 2 4,-3 0-1,0-2 0,-3-4 0,2 0 0,-2-2 1,-3-2-2,0 2 3,1-2 0,0-5 2,-1 1 5,-1-1-3,-2 0 6,-1-3-3,0 1 2,-1-1 3,-1-2 1,0 4-3,0-4 8,-4 3-8,1-1 1,-4 0 3,0 0-3,-4 0 0,-2 2-1,-3-3 2,-1 0-1,-3 0 0,1-2-5,0-1-4,-1 1-18,-6-2-15,5 0-27,2 2-25,0-1-41,-7 0-44,6-2-56,1 2-267,3-2-534,0 1 236</inkml:trace>
  <inkml:trace contextRef="#ctx0" brushRef="#br0" timeOffset="579742.3796">16723 9174 68,'2'-5'210,"-1"1"-22,2-1-13,-3-2-9,0 3-5,1 1-6,2-4-5,-3 7-13,-3-6-12,2 4-8,1 2-12,-6-3-6,5-1-9,1 4-10,-5-3-9,5 3-9,0 0-5,-11 0-5,11 0-6,-14 1-6,8-1-1,-2 3-6,-2-3-5,-4 5 0,1-3-6,0 1-1,-3 4 1,-1-2-7,-1 2-2,0 1-1,2-1 0,-1 0 2,1 1-3,5-2-1,-2 0-2,1 0 0,3 2-2,0-1 0,3-2-3,-1 2 0,3-3 1,0 3 1,2-2-2,2 1-3,1-1 7,2 1-7,1-1 2,3 0-2,5 5 1,2-3 1,2 2-3,2-1 3,7 5 2,0 0-4,-1-2 0,6 2 2,-4 0-1,-2-1 4,3 1-4,-1-1 1,-3 1 1,-5-1-3,0-3 4,1 4-2,-2-1 2,-2 1 0,-2-2 0,-5-1 2,-2 1 1,-2 0-3,0 5-2,-3-6 2,-1 3 0,-4-1-1,0 1 0,-3 1 0,-1-2 5,-5 0-7,2 1 2,-1-2 1,2-4-1,-3 0-3,0 0 6,3-1-3,-4-2 0,1 1 2,1-3 3,1-1-6,-5-2 1,3-2 4,0-2 5,2 0 6,0 1-3,-1-4-1,4 1 14,2-3 0,-1 2-6,1-3 7,2 3 1,0-3-6,4 0-2,0 0-2,4 0 1,0-1-9,2-3 13,3-1-10,-1 4-4,0 2-2,2 0-2,-3 2-3,0 1 1,-1-2-2,3 5 0,-4 0 0,0 2-6,2-3-9,-1 2-11,0 2-16,-2 0-14,-4 1-17,9 0-16,-9 0-14,5 4-9,0 2-20,-1-3-8,3 0-20,-3 0-33,-1-1-160,1 5-377,0-5 168</inkml:trace>
  <inkml:trace contextRef="#ctx0" brushRef="#br0" timeOffset="580263.3251">17262 9252 92,'-12'2'144,"5"0"-21,3 2-5,-1-2 3,0 1-20,-4 1 1,3 2 5,-2 4-4,-1-3-5,-1 4-2,0 1-1,-1 1-6,0 0 0,3 2 0,-1 1-6,2 0 5,-2 2-3,1 5 3,4-2-4,-1-3-8,0 6 1,1-3-2,4-2-1,4 6-6,-3-6-4,4-1-2,-1 3 4,4-4-13,0 1 0,6-1-2,0 3 2,2-6-2,5 6 0,2-5-3,-3 3-8,6-5-2,-1 1-1,-1-4-3,6 3-6,-4-4 0,0 2 0,-4-6-5,-4-1 1,4 1-3,-3-1-1,-2-1-5,-5-1-1,0 0-1,-2-1-2,1 0-3,-4 1-1,-1-1 4,-1 1-4,-2-1 2,-3-1-2,11 0-5,-11 0-9,6 1 2,-6-1-22,0 0-12,3 2-20,-3-2-29,0 0-23,0 0-22,0 0-36,0 0-41,7-4-206,-5 2-451,2-1 200</inkml:trace>
  <inkml:trace contextRef="#ctx0" brushRef="#br0" timeOffset="581587.3233">17702 9448 50,'0'0'149,"1"-5"-5,-1 5-12,0 0-7,2-4-11,-2 4-4,0 0 0,2-3-11,-2 3-4,0 0-9,0 0-1,0 0-5,0 0-7,0 0-1,0 0-5,-1-4-3,1 4-3,0 0-6,0 0-8,-3-6-2,-2 4 3,5 2-1,-5-5-5,1 1-2,0 0-5,-1 0-4,-4 0-4,4 1-4,-3-3-2,3 1 0,-4 3-4,4-2 5,-2 0-8,0 1 1,-2 1 0,4-1-5,-4 2-3,0 0 1,0 0 3,4-1-2,-4 2-3,0-1 0,0 1 1,2 0-6,0 3 1,1-1 1,0 0-3,-1 0 5,1 1-5,1 1 0,-1 0 0,3 3 3,-5 1-7,3 0 5,1 2 0,-1 3 2,1-4 0,0 4 0,3 0-2,-4 2 1,5-4 1,-1 1-2,2 1 5,-1-3-3,0 1-3,5 0 4,-4-3 0,3-1-3,-1 1 0,1-4 1,-2 2-3,3-2 2,3-2 4,-3 2-3,1-2-2,1 2 11,-1-3 5,-1 0 2,-5-1 2,12-2-5,-6 0-4,-1 0 6,2-1-1,-2-1 2,1 0 4,1-3-3,-2 1-2,0-2 0,1-2-4,0 1 5,0-1 2,0-1-3,-1 2-2,-1-1-1,1 0-1,0 2-1,0-1-1,-1 1-6,1 1 4,-2 0-1,-2 1 1,-1-2-2,1 5 2,2-1 3,-3 0-3,0 0 7,0 4-5,2-5 0,-2 5-2,2-3-4,-2 3 3,0 0-1,0 0-3,0 0 0,0 0 2,0 0 2,0 0 0,2 14 1,-2-8 5,3 5 3,-2-1 3,0 6 5,3 1 0,-4 0-8,3 0 1,1 1 1,-3 0-1,0 1 3,-1 2 0,4-3-3,1 2-1,-5-1 0,4 5-4,-3 1 0,2-6-2,-2-2 2,-1 1 0,1-2 1,-1-2-7,0-3-1,3 1 4,-3-5-5,0-2 0,1 1-1,-1-1 0,3 0 2,-3-2 6,1 1 5,-1-4 8,3 5 6,-1-4 0,-2-1 2,0 0-4,0 0 2,12-6 0,-9 1-5,4-3-4,1-1 1,2-4-4,-1-1 1,0-1-2,-2 1-3,2-1 2,0 0-7,0-1 3,-4 3 1,-1 1-3,4-3 3,-4 2-11,2 1 3,-3 1-5,-1-2 8,-1 1-6,3 3-1,0-2 2,-4-1 1,3 2-4,-3 0 2,2 0-4,-2 3 2,0-1-3,0 3-7,1 0 0,-1-1-7,3 1-2,-3 1-21,0 1-14,0 3-14,1-4-24,-1 4-20,0 0-23,0 0-29,0-5-6,0 5-25,0 0-10,0 0-44,0 0-134,0 0-413,9 9 183</inkml:trace>
  <inkml:trace contextRef="#ctx0" brushRef="#br0" timeOffset="581970.9794">18075 9554 11,'0'6'186,"0"-2"-18,-1 2-10,1 2-2,0 0-19,-3 4-5,3-3-12,0 5-11,0-2-4,0 4-10,3-1-8,-2 0-3,3-2-12,2 2-6,-2-3-7,-3 0-6,6 0-6,-1-1-8,2-3 2,-3 2 0,1-1-3,1-4-2,-2 0 2,0-1 1,3 0 4,-1-3 7,-2 0 5,2-1-4,4-1 1,-4 0 1,2-3 1,0 0 7,1-1-3,-1 0-6,-1-4 0,-1 3-3,3-4-1,-5 0-3,3-5-5,-2 3-1,-2-3-5,-3 1 2,2-1-3,-2 0-1,-2 2-4,1 2-3,-4 0-2,1 3-3,0-2-4,-3 3-7,2 1-6,-1 1-11,-2 2-15,-1 0-12,2 2-17,-4-1-15,-1 2-19,0 3-29,2-1-19,-2 0-15,4 2-23,2-2-218,-2 1-422,4 1 187</inkml:trace>
  <inkml:trace contextRef="#ctx0" brushRef="#br0" timeOffset="582514.614">18486 9881 140,'0'0'202,"0"0"-17,0 0-14,0 0-14,0 0-15,3-8-10,-3 8-12,0 0-9,0 0-15,0-6-7,0 6-7,0-4-5,0 4-15,0 0 5,0 0-7,-3-7-6,3 5-5,0 2-3,-1-8-5,1 8-6,0-4-3,0 4-1,0-4-5,0 4 2,0 0 0,0-6-2,0 6-5,0 0 1,1-4 2,-1 4-4,0 0-5,3-3 4,-3 3-11,0 0 1,5-3-1,-5 3 1,4-2-2,-4 2-2,5-1 2,-5 1 0,9 1-1,-9-1 1,10 2-1,-6 1-1,0-2 0,1 4 2,-1-1-1,-1-2 6,-1 1-4,-2 3 2,0-1-3,4 0 0,-8 1 2,2 3-1,-5 1-2,2 0 1,0 2 0,-4-3-6,-4 4-11,0 2-12,-1-4-29,4-3-14,-4 5-33,4-3-32,2-2-33,-1 1-180,-1-4-371,5 1 164</inkml:trace>
  <inkml:trace contextRef="#ctx0" brushRef="#br0" timeOffset="583691.3289">18981 9563 110,'0'0'131,"0"0"-15,-4-5-3,4 5-2,-6-3-4,6 3-4,-1-4-7,1 4 3,-3-4-8,3 4-6,-4-3 2,2 1-4,2 2-5,-7-4-7,7 4-4,-10-1 1,10 1-5,-9-1-5,4 1-8,-3 1-2,3 1-3,-5-1 0,4 3 4,-1-2-9,-2 3-4,-1 0-2,1 1 0,1 1-1,0 3-3,0-2-1,1-1 2,1 4-2,1-1 0,-1-1-1,2 3-4,1-2 1,1 2-3,2-1-1,0-1-3,1 1 2,2-1-1,0 1-6,1-1 6,4-1-4,-2 1-3,1-2-1,2-2 3,1 2 2,1 1 1,0-7 0,1 2 1,-1 0 1,2-2 7,-1-1-2,2-1 6,0-1-3,-1 0-1,5-5-2,-8 2-1,3-2-2,-3 0 0,0 1 4,-1-2 3,-1 0 1,0-2-3,-2 0-5,-1-1-2,1-2 2,-3 1 4,-2-1-2,-2 1-7,1 0 1,-3-2-3,0 3 1,-2-1-4,-1 3-1,1-1-3,0 2-4,0-3-7,0 7-13,0-3-15,-3 1-8,2 1-17,-1 2-30,1-1-26,0 2-27,2-1-36,4 2-37,0 0-171,-9-1-415,9 1 184</inkml:trace>
  <inkml:trace contextRef="#ctx0" brushRef="#br0" timeOffset="584147.1774">19002 9339 43,'7'-1'175,"-7"1"-13,9 1-2,-2 0-10,3 1-6,3 2-1,-2 1-8,6 2-11,-2-1 3,4 4-13,4 4-12,-6-2-7,3 5-7,1 1-6,1 1-9,-3 1-6,-3 0-4,0 1-6,-1 1-2,-1-1 1,-4-4-5,-1 0-4,-3 0-4,-2 3-4,0-3 1,-4-1-5,0 0-2,-2 1-1,0-1 0,-6-1-1,1 0 0,-1 0-2,1 1-7,-3-5 1,1 2-2,1-3-1,0-2-4,-2 0 2,2 1-4,2-2-1,-3 1-4,0-1-2,4-3 4,0 2-10,0-2-10,1 1-15,-1-3-14,3 0-13,0 2-19,-2-2-17,4-2-18,0 0-18,0 0-13,4 5-27,-4-5-176,10-1-365,-10 1 162</inkml:trace>
  <inkml:trace contextRef="#ctx0" brushRef="#br0" timeOffset="584439.4355">19662 9687 106,'0'-4'334,"0"4"-14,3-5-27,-3 5-22,1-3-30,2-1-28,-3 4-23,6-3-16,1 2-16,0-1-18,3 1-15,1-1-6,3 1-16,-3 2-12,3 1-8,4-2-9,1 0-10,-6 3-11,1-3-10,0 1-12,0 0-13,-1 1-15,-2-2-18,1 3-14,-2-2-13,-1 0-21,0 1-17,-4 1-24,2-2-21,-2 0-21,1 2-20,-2-2-19,0 0-32,-4-1-130,2 2-373,-2-2 165</inkml:trace>
  <inkml:trace contextRef="#ctx0" brushRef="#br0" timeOffset="584637.1407">19749 9822 196,'-1'4'234,"1"-4"-5,0 0-18,6 3-21,1-3-13,-1 2-16,6-2-15,6 0-16,-1 0-14,0-2-10,2 1-13,-1 0-19,0 1-32,0-1-27,-1 1-27,-4-1-31,-2 0-27,0 1-40,1 0-75,-3-3-99,0 1-306,0 0 135</inkml:trace>
  <inkml:trace contextRef="#ctx0" brushRef="#br0" timeOffset="587061.4483">20733 9415 121,'-6'0'156,"6"0"-18,-8-3-11,3 2-11,5 1-14,0 0-8,-10 1-8,2 0-4,3 1-12,0 1 3,0 1-5,-2 0-4,1 3-3,1-3-3,-3 6 4,3-2 3,-3 3 0,0-3 2,-1 7-11,0-1 8,1 1-4,2 0-6,-2-1-6,4 3 3,0 1-9,2-2-2,-1 1 6,3-1-2,0-4-6,0 1-1,1 2-2,3 1-5,0-4-1,3 2-2,-2-2-3,1-2 1,4 1-3,-1-2 3,5 3-6,-5-6-3,0 3-2,3-1 1,0-3 0,0 0-3,2-3 4,-1 2 1,-2-3 7,5-1 2,-5-1 5,7-3 8,-5 1 4,5-4 4,-2 2-10,-5 1 2,5-7-7,-2 4 4,-1-5-5,-3-1-2,-1-1-1,-1 0-6,-2-1 6,-2-1-3,1-1 2,-2-1-3,-2 0-7,-2 0 2,-2 1-7,-2-1 0,1 1-2,-5 3-1,4-1 2,-3 6-2,-3-4-5,2 5 3,-3-1-4,1 2-4,0 0-4,0 2-7,-1 0-13,1 2-11,-2-4-11,2 5-11,1-1-9,-2 2-18,2 1-23,1-1-9,1 1-29,2 0-12,6 0-18,-10 1-29,5 2-134,1-2-366,-1 1 161</inkml:trace>
  <inkml:trace contextRef="#ctx0" brushRef="#br0" timeOffset="587550.8702">20756 9150 146,'0'0'250,"-2"-3"-27,2 3-21,0 0-19,0 0-19,0 0-17,0 0-7,0 0-1,-4 10-5,3-6-8,-2 3-7,3 3 5,-2 0-2,-1-1 3,0 4 0,2-2-11,-3 4 9,4 2 0,-4-1-9,1 3 4,-1 8-12,-1-2 0,2 4 5,-1-2 8,2 2-6,-6 0 1,4 2 1,3-2-5,-3 2-5,3-2-1,-2 3-9,-2-1-10,6 0 2,-2-3-9,1 1-10,0 0 0,0-2-11,0 1-1,0-1-1,0-1-6,0-1-2,0-1 4,0-3-11,0-2-3,-1-2-4,-2 0-2,6-1-2,-6 0 0,2-4-4,-2-2-3,2 1-2,1-1-1,-2 1-5,-1-4 0,-1 2-3,4-3 1,-1 0 1,1-4-3,-2 3-2,2-5-4,0 5-12,0-5-22,0 6-29,0-6-21,-2 3-29,2-3-38,0 0-38,0 0-54,0 5-57,0-5-70,4 4-270,-4-4-688,0 0 305</inkml:trace>
  <inkml:trace contextRef="#ctx0" brushRef="#br0" timeOffset="592699.2788">16876 10164 113,'-2'-4'182,"-1"-1"-15,2 1-13,-2 1-18,1-1-13,-2 0-16,3 1-5,-2-1-9,0 1-14,1 0-3,2 3-15,-6-3-2,6 3-10,-5-4-2,5 4-5,-9 0-6,2 0-7,0 2 1,0 0-5,-2 0 0,0-1-1,-1 4-3,-2-1 3,3 0-4,-1 1 10,1-1-6,0 1-2,4-1 1,-5 2-4,2 1-3,1-2 1,-1 4-1,4-3-2,-1-1 2,3 2-2,-2 0 0,2 4-6,2-3-1,-1 3 1,2-4-2,1 4 7,2-1 4,1 1-1,1-1 14,0 2-3,3 2 5,2 0 2,0-1-2,-1 0-1,3 2-2,-3-1-3,3 2-4,1-3 2,-1 3-4,1-2-3,-2 0 2,-2 0 0,0 0-3,-1-1 2,-4-2 6,2 0-5,-4-1-1,4 3 0,-5 0-4,-1-2 3,-2 1-7,-1-1-2,-2 2 4,-2-4-4,-1 1 4,-1 0-3,-3-2-1,3-1 2,-1-1-2,-1-1 7,0-1 5,1 1 2,1-4 0,-1-1 12,4 1-3,-3-2 0,-1-3-4,3 0 3,1-1-1,0 1-4,1-4 2,0-1-3,0-1 0,3 1 2,1-2-4,0-1-1,0-1-3,1 1 0,3 2-1,0-2-2,1 1 0,4 2-3,0-1-3,-4-1 2,4 3-4,-1 1 1,1-2 0,-3 3-6,1 0-2,-1 0-5,3 2-10,-4-1-12,0 2-14,2 1-25,-4 0-19,-3 2-26,8-3-23,-8 3-32,9 0-14,-9 0-38,9 3-156,-9-3-403,9 1 179</inkml:trace>
  <inkml:trace contextRef="#ctx0" brushRef="#br0" timeOffset="593050.6324">17459 10200 162,'-5'-1'173,"-3"1"-22,8 0-9,-19 2-6,10 3-11,-2-2-9,-1 3-3,-3 4-5,0 0-1,2 1-10,0 3 1,-1 2-2,-3 5-1,4 0-6,-2 1 9,6 0-6,-1 1-8,0 2-3,2 0-4,4-6-7,-1-1-5,4 1-2,-2 0-9,3 0-2,0 1-2,4-4-6,0 4-6,1-5-3,3 3-1,2-1-4,-1-1-4,1-3-1,4 1-13,-2 0-15,2-2-16,1-4-23,4 4-21,-1-4-9,1 1-20,4-3-24,-5 0-15,5-5-14,0 0-31,-2 0-155,-1-2-356,-1-1 158</inkml:trace>
  <inkml:trace contextRef="#ctx0" brushRef="#br0" timeOffset="593767.3166">17771 10574 70,'6'-11'138,"-6"3"13,3-3 4,-5 1-5,2 1-12,-1-2-14,-2 0 0,0 1-3,2 2-4,-4-1-15,2 4-8,-2-2-10,0-2-5,0 4-9,-4 1-3,1 0-7,0-1-7,1 3-5,-2 2-1,-3-2-7,3 2-2,-2 2 0,-1-1-4,-1 3-3,2 0 6,-1 2-10,1 0 3,2 2-3,1 0-1,-2 0-3,3 1-4,0 0 1,2 2-2,1-1-8,1 0 6,0 3-4,5-5 1,-2 3-1,3-2 0,-2 0-3,2-2 1,-1-1-4,1 0 2,3 0-2,-3-2 2,3 0 0,0-1-1,2 0-2,-3-2 4,3-1-3,3-1-3,-2-2 4,-1 0-2,2-1-3,-1 1 2,0-2 1,-2 1-1,0-4 0,1 0 3,-3 0-3,4 0-2,-1 1 5,-3-4 3,-1 7 7,-1-6-3,1 2 1,-1 2 2,-2-1 8,2 3 7,-2-1 4,2 3 2,-2-2-1,-1 0 2,0 4 0,1-5-5,-1 5-3,4-3-5,-4 3-1,0 0-8,0 0-1,1-4-4,-1 4-1,0 0 1,0 0 0,0 0 2,7 7 11,-6-3 0,0 2-2,0 1 2,-1 3-1,3 1 0,0-1-3,-1 2 3,2 3-2,3 2 2,-4-2 1,1 2-5,-1-2 1,2 1 13,-3 1-19,3 0 4,2 1-3,-4-1-2,1 1 1,-2-1-1,0-1-3,-2 0 0,0-4-2,1-1 1,-1-1-3,0 0 1,0-3-1,0 0 0,-1-3 0,2 1 1,2-2 0,-3-3 8,1 7 11,-1-5 14,4 0 10,-4-2 9,0 0-2,0 0 0,0 0-7,7-8-11,-5 4 0,3-2-4,-1-2-9,-1-3 1,3-1-1,0-5 15,-3 5-20,6-4-1,0 0-2,-4-1-4,3 1-2,2 2 2,-4 0-3,-2 2-5,3-1 0,-5 3 13,3-1-19,0 0 6,-2 3-2,-1 2-11,0 0-2,1 1-10,-1-2-10,-2 5-11,1-2-16,-1-1-11,0 5-15,3-7-14,-2 6-15,-1 1-21,1-4-17,-1 4-19,0 0-11,0 0-17,0 0 8,0 0-5,0 0-12,7 0-29,-7 0-149,0 0-413,4 5 183</inkml:trace>
  <inkml:trace contextRef="#ctx0" brushRef="#br0" timeOffset="594195.3605">18210 10586 212,'-6'-4'221,"2"3"-20,4 1-19,-7-2-24,7 2-10,-11 1-12,4 0-12,2 4-11,-2 2-9,-2-2-14,2 1-6,-2 2-7,4-1-2,-2 2-11,3-2-4,-1 2-1,0 1-5,5 3-3,-1-3-1,1 2-2,0-1-3,0 1-4,1 1-4,3-7-3,-3 6-3,3-1-1,-1-1 3,-1-2-1,5-2 6,-4-1-6,4-1-1,3 1-4,0-3 8,-2 0 0,5-1 1,-2-1-2,3-1 4,-1-1-3,-2-1 1,2-1 4,-2 0-3,1-1 6,-3-1-7,3-2 0,-6-2-1,4 2 0,-3-1-6,-5-2-4,2-1 4,0 4 0,-4-5-7,0 3 3,0-1-5,0 1-7,-4 3 0,3-2-14,-4 3-18,1 1-11,-3 0-6,1 1-18,0 1-26,-2 1-18,-1-1-29,-1 3-17,0 0-19,3 0-26,7 0-42,-13 3-147,9-2-409,0 1 181</inkml:trace>
  <inkml:trace contextRef="#ctx0" brushRef="#br0" timeOffset="594621.8776">18678 10828 184,'0'0'232,"-2"5"-20,2-5-16,0 0-18,0 0-20,-3 3-19,3-3-11,0 0-15,0 0-10,-5 2-12,5-2-7,0 0-6,-9 2-9,9-2-10,-8 0-5,8 0-1,-7-1-7,7 1 1,-8-2-4,8 2-4,-5-2-3,1-1-2,4 3-6,-5-3-3,5 3 1,-3-4 7,1 1-7,2 3 1,-1-4 1,1 4-4,0 0-1,0 0 0,0 0-1,-2-4-2,2 4-2,0 0-2,0 0-2,0 0-3,0 0-1,4-4-2,-4 4 2,0 0-2,0 0-2,4 10 3,-4-5-3,1-1 2,-1 2-2,-1 1-3,0-2 1,1 3 1,-2 1-1,-1 2-2,0-3 0,-2 5-15,1-5-13,2 2-13,-2-2-23,1-1-19,1 0-19,-2 2-18,3-2-25,1-1-23,-2-3-182,2 4-376,0-7 167</inkml:trace>
  <inkml:trace contextRef="#ctx0" brushRef="#br0" timeOffset="595023.9533">18999 10560 236,'0'-4'245,"0"4"-17,0-6-15,3 3-12,-3 3-12,0-5-12,0 5-18,2-3-17,-2 3-15,0 0-12,0 0-8,0 0-8,0 0-3,2 10-1,-2-2-3,0 0-10,2 3-5,-2-1-7,1 2-7,0 0-6,2 2-2,-2-2-10,1 1-2,0-4-6,-1 4-4,1-1 0,0-1-5,0 1 2,0-1-23,1 0-20,-2-2-19,3-2-24,-4-2-23,1 3-24,2 0-25,-1-4-40,1 1-5,-1-1-37,1 1-161,-1-4-399,-2-1 176</inkml:trace>
  <inkml:trace contextRef="#ctx0" brushRef="#br0" timeOffset="595384.8989">19022 10378 39,'0'0'227,"4"-4"-19,0 2-20,-4 2-17,9-2-19,-2 0-6,1 2-10,2 4-3,4-1-7,3 2-11,1 3-9,0 0 1,1 3-8,0 0-1,-2 0-3,7 4 5,-4 5-10,-1-2-11,-1 2-5,-3 0-5,-5 0-12,1-5-2,-4 3-4,0-1-7,-2-1-5,-3 4 0,1-1-5,-3-1-3,2 3 0,-4-3-4,-1 2-3,-4-2-2,-2-3-8,0 2-9,2-1-8,-6-3-20,3 2-12,-1-3-37,-1 1-28,4-5-18,-1 2-32,0-4-27,4 1-216,0-3-424,1-2 187</inkml:trace>
  <inkml:trace contextRef="#ctx0" brushRef="#br0" timeOffset="595687.9184">19651 10593 154,'0'0'316,"5"-6"-26,-1 1-29,2 2-23,3 2-20,4-2-20,0 0-21,7 1-18,-2 2-17,2 0-15,2 0-16,-4 1-24,1 2-33,-3-2-28,3 2-39,-7-2-28,1 0-27,-5 0-25,1 3-25,0-3-18,-3 0-31,1-1-154,-5 2-347,-2-2 154</inkml:trace>
  <inkml:trace contextRef="#ctx0" brushRef="#br0" timeOffset="595873.7174">19671 10748 212,'3'1'252,"-3"-1"-18,10 0-19,2-1-10,-1 1-20,6-1-18,3 1-16,-1-1-11,4-1-21,-4 2-20,-1 0-25,0 0-29,0 0-41,0 2-31,-1-4-20,-3 4-35,2-5-48,-3 2-173,-1-2-328,-1 1 145</inkml:trace>
  <inkml:trace contextRef="#ctx0" brushRef="#br0" timeOffset="597068.8875">20507 10643 84,'6'-3'198,"-2"0"-13,-1 1-20,2 0-15,-2-1-7,-1 1-12,1-2-10,-3 4-9,5-5-7,-4 3-2,-1 2-2,1-6-10,-1 1-9,0 0-6,-2 1-7,-1-3-4,1 2-10,-1-1-6,-1-1-3,-1-2-7,-1 6-5,4-5 0,-5 0-3,2 4-3,1-3-7,-1 2-2,1 1-5,-4-1 2,6 0-1,-5 2-4,-3 0 3,1 3-6,0-1-1,-5 1-1,0 0 3,3 1-3,-2 0-3,1 1 4,-2 2-2,3-1-3,-1 1 4,3 1 0,-1 1-1,2 1-3,2-3 1,1 3 2,-3 2 4,3 0 2,1 0 0,-1-2-1,4 1 3,-2 0-3,3 2 5,0 0 1,3-1-1,-3 0-1,1 1 2,2-1-2,1 0 0,-2 0-1,3-3-1,2 0-1,-2-1 2,0-1-2,0 0-1,0 2 0,-1-3-4,5 1 1,-5-3 0,1 2 3,0-3-2,0 1 0,-5-1 4,11-5-3,-4 3 2,-1 0 0,-1-1-1,2-3-1,-2 2-1,1-1 2,-1-4 0,1 1-2,-1 0-4,2-1 2,-3 1 5,-3 1-6,5-1 1,-4 1-3,-1-2-2,3 4 3,-4-2 4,4 3-5,-1-1 1,-1 0-5,2 0 2,-3 2 3,-1-2-1,0 5-1,4-2 0,-4 2 5,0 0-4,1-6-1,-1 6 1,0 0-3,3-2 2,-3 2-3,0 0-1,0 0 2,1-5-1,-1 5 1,0 0-3,0 0 0,0 0 3,0 0 7,0 0 7,5 13 0,-1-12-2,-4 5-1,0-2-1,4 3 3,-3 1 12,3 2-1,0-1 1,0 2-3,-2-2-2,2 1 3,-1-1-2,2 6 2,0-3 0,1 5-2,-2 0-4,4-2 6,-4-4 0,2 6-4,1-3 3,-1 2-5,-2-2 9,-1 3-2,1-1-5,-1 1 0,0-2-2,3 0 2,-5 0-2,2-4 0,-1 2 0,-1-1-3,2 0 4,0 0-5,-2-1 2,0 1 2,-1-3-4,1-1-4,2 1 2,0-1 0,-2-1-4,0-1 1,0 1-2,1-2-2,-2-2 5,2 0-3,-2 1 11,0-4 1,2 5 11,-2-5 2,1 3 4,-1-3 0,0 0 1,0 0 1,0 0-2,0 0-7,0 0 2,13-7-4,-11 2 3,3 0-7,-1 1-2,-1-3-4,4 0 1,-2-1-1,-1-1-1,0-3-4,1 0 1,0 1 5,2 0-7,0-6 2,1 2 0,0 1 0,-2-3-2,2-1-6,-2 4-2,2 0 1,-1 1 5,-3 3 1,0-1-2,1 1-2,-1-1-2,-1 1 0,-1 3 1,1 0-6,-2 1 1,-1 0 1,3 1-6,-3 0 1,2 1-4,-2-1-8,2 1-12,1 2-18,-3 2-20,1-5-18,-1 5-24,0 0-26,0 0-26,-2-6-39,2 6-25,0 0-38,0 0-236,0 0-540,0 0 238</inkml:trace>
  <inkml:trace contextRef="#ctx0" brushRef="#br0" timeOffset="599862.2894">21039 10839 121,'0'0'118,"0"0"-13,0 0-7,0 0-13,0 0-4,0 0-2,0 0-2,0 0-3,0 0-4,0 0-5,0 0 1,0 0-1,0 0 4,0 0 0,0 0 1,0 0-3,0 0-1,0 0 0,0 0-4,0 0 1,0 0-2,0 0-4,0 0-4,0 0-2,0 0 5,7-4-4,-7 4 0,0 0-1,0 0-2,0 0-1,0 0 4,0 0-1,0 0 0,0 0 3,0 0 4,0 0 0,0 0 1,0 0 2,0 0-4,0 0 1,0 0-4,0 0 1,0 0-2,0 0-1,0 0-6,0 0-1,0 0-6,0 0-2,0 0-5,0 0-4,0 0 2,0 0 0,0 0-4,0 0 4,0 0 3,-2 11 6,4-4 7,-2 0 3,2 1 7,0 3 0,0 2 4,1-1 10,1 5-1,0-2-1,-1 1-8,1 1-10,2 0 4,-2 0 5,-1-1-2,3 0-2,-4 0 2,2 0 0,1 0-2,-2-3-4,-1-2-3,3 0-8,-2-3-1,-2-1-11,-1 0 1,1 3 8,2-5-4,-2 1-1,-1-2-5,3 3-1,-2-4-1,-1 1-2,0-2-7,0-2-2,4 5-3,-2-2-20,-2-3-26,0 0-42,2 3-52,-2-3-57,0 0-74,0 0-96,0 0-271,0 0-678,0 0 299</inkml:trace>
  <inkml:trace contextRef="#ctx0" brushRef="#br0" timeOffset="601259.3233">17109 11282 28,'-1'-5'172,"1"5"-6,0 0-15,-3-6-6,3 6-10,-1-4-12,1 4-7,-2-6-3,2 6-12,-1-6-11,1 6-7,-2-4-8,-2 0 1,2 1 8,2 3 1,-4-7 0,1 5-3,3 2-3,-5-5-8,0 3-8,1 0-7,0-1-5,4 3-6,-10-5-1,5 4-7,-2 0-1,2 1-7,5 0-2,-15 0-3,7 0-3,2 1-3,-7 4 2,0-1-4,1-1-1,1 2-3,2 0 1,-4-1-1,1 0-2,1 1 0,0 1 2,2-2-8,0 2 4,0-3-3,2 3-1,0-1 0,-1 0 2,3 1-2,2-1 3,-1-2-5,1 3-3,-1-1 3,2 0 1,-1-1-2,3 1 0,-1 0 2,1 1 0,1 1 7,-1-1 3,4 3-4,0-2 2,0 3 4,0-3-5,2 2-3,3-4 2,-1 2 0,3 1 0,6 1 0,2 1-2,-1-1 3,2 0-1,0-1-1,0 2 0,5-2-1,-4 2-2,-5 3 1,2-6 3,-3 4-1,1 1 0,-5-6-1,0-1 2,-2 2 2,0 0-2,-3-2-2,0 2 5,-2-1 1,-1-1 0,1-1 7,-2 2 0,-2-2-5,1 3 0,-1-3-3,0 1 2,-1 1-3,-1-1-1,-2 0 2,-2-1-1,-1 3-1,1 0-2,-2-1 1,-1 0 2,-1 0-3,2 1 5,-4-3-3,2-1 1,1 1 0,-1 0 0,-3-2-2,3 0 0,-3-1 7,2-1 5,-1 0-1,2-1 4,4 0-4,-6-4-1,7 0 0,-4 2 2,5-1 8,-1-3 3,1 2-6,-1-3 0,5 2-4,0-1-2,-2-4-3,4 1 0,0 2-2,0 0-5,3-3 6,-3 1-7,3 0-1,2 2 0,-3-2 2,1-1-7,-1 8 1,1-4-3,-1-1 0,1 4-4,0-2-4,0 0-9,-1 2-9,1-3-13,3 1-8,-2 0-9,2 0-18,1-1-16,1 2-10,-4 1-22,5 0-9,-2-2-18,2 2-26,1 0-8,-1 0-18,3 1-176,-1-1-406,-2-1 179</inkml:trace>
  <inkml:trace contextRef="#ctx0" brushRef="#br0" timeOffset="601713.3118">17799 11139 168,'0'0'211,"0"0"-26,0 0-15,0 0-13,0 0-11,-11 0-18,11 0-6,0 0-7,-11 5-11,4-3-6,3 3-9,-1-1-5,0 2 1,-3 0-2,-1 1-2,1 2 2,-1 2 1,2-1-7,-2 4 0,0 2-2,0-2-5,1 2-3,-1 0-2,4 1-9,0-1 0,1 1 1,0 1-6,2 0 1,4 1-6,-2-2-4,4 2-2,1 6 3,-1-7-9,5-1 1,1 0-1,-1 1 0,2-1-2,1 0-5,1-3 1,1 1-3,3-1-3,3 3 0,-6-5-3,5-1 3,-2-1-9,-2 1-6,2 0-4,-2-4-12,1 4-16,-4-6-20,-1 3-20,0-3-19,1-1-15,-3 1-14,-1-2-19,0-2-26,0 2-14,2-3-12,-3-2-40,1 2-129,-4-2-381,1 0 168</inkml:trace>
  <inkml:trace contextRef="#ctx0" brushRef="#br0" timeOffset="602530.5978">18291 11456 106,'-1'-6'223,"-2"-1"-20,3 2-20,-1-1-19,-2-1-18,2 1-10,-1 0-16,0 0-13,-2-3-14,0 4-5,0-3-12,-2 3-4,1 1-12,0-3-6,-4 4-3,1 1-2,2-1-4,-4-1-1,-3 2-4,3 2-6,0-1-2,-3 4 7,1 0 1,1-1-1,-2 2 3,2-2-4,-2 6-2,0-2-5,4 2 5,-1-1 0,1 0-2,1 3-2,1-1-2,4 4 4,-2-3-3,1-1-3,4 2 0,0 1-8,0-3 3,-2 2-1,4-5-3,2 5 1,-3-5 4,3 1 1,1-1-6,0-2-5,-1 1 0,1-2 0,-1-1 4,5 0-2,-4 0-2,0-1 1,4-1-1,-9 0-2,18-3 0,-9-2 0,0 2 1,1-5-6,-1 0 4,1-1-5,-1 0 1,4-1-1,-3-3-1,-1 3 0,0-4-1,-2 4 0,-1 1 1,-1-2-4,0 1 5,-2 2 2,-1 2 5,2-1-2,-3 2 3,1-1-2,0 0-2,-2 2 3,2 0 1,0-2 3,-2 6-4,0-4 1,0 4-3,1-5 0,-1 5 1,5-5-5,-5 5 0,0 0 3,0 0-5,0 0 3,0 0 5,0 0 3,0 0 3,1 11 0,2-5 3,-2 4-4,2 1 1,1-1 8,-3 6-6,3-4-1,-3 3 3,3 4 0,-1-1-3,-2 1 2,4 1-7,-5 1 0,5-3 3,-4 0-5,3 6 0,0-6 0,0 0-2,-4 0-4,1-3 0,2 1 0,-3 1-1,1-2-2,-1-3 0,0 0 2,0-2 4,3-2-8,-3 2 4,0-4 0,1 0 0,-2-1-1,1-2-2,0 1 0,1 0-2,-1-4-3,0 4 8,0-4 0,2 3 0,-2-3 8,0 0 11,0 0 3,3 3 5,-3-3 4,0 0 6,0 0-6,8-9 2,-6 4-6,1 0-5,1-4-1,0 0-2,-1 0-3,4-2 0,-2-2-8,1-3 5,2-2-1,0 1-1,0 0-3,1 0 0,-1 2 2,0-3-5,-1 1 4,-1 2-6,-1 5-1,-1-1 2,-1 2-6,1-3 2,0 2-2,-1 2-5,-1-2-10,3 2-14,-5 0-12,4 2-12,-4 4-22,3-5-19,-3 2-23,2 0-31,0 0-23,0 2-31,-2-1-29,1 1-44,-1 3-223,0-7-536,3 5 238</inkml:trace>
  <inkml:trace contextRef="#ctx0" brushRef="#br0" timeOffset="606059.5226">18755 11567 44,'0'0'152,"3"-4"-4,-3 4-10,0 0-14,0 0-10,0 0 2,0 0-7,0 0-1,0 0-4,0 0 0,0 0-4,0 0 3,0 0 0,0 0-1,0 0-4,0 0-2,0 0 1,0 0 1,0 0-5,0 0-3,0 0-3,0 0-6,0 10 2,0-4 2,1 1-5,4 3 3,-4 0-8,-1 1-3,3 2-4,-2-1-4,2 6 3,-1-2-11,2 2 1,-1-2-8,-1-2-8,1 1 1,1 1-6,-1 0-2,0-4-1,-2 3-7,3-3 3,-1-1-7,-1 0-3,-2-3 4,3 0-6,-3-1-3,1 0 3,-1-1-6,1-1-2,-2 0 2,1-1 1,1 0-7,1-2 3,-2-2 1,0 5-4,0-5-2,0 5-2,0-5-8,0 0-10,0 0-17,0 0-16,1 3-9,-1-3-23,0 0-16,0 0-22,0 0-26,0 0-28,0 0-28,0 0-48,0 0-156,0 0-441,0 0 195</inkml:trace>
  <inkml:trace contextRef="#ctx0" brushRef="#br0" timeOffset="606425.313">19049 11730 47,'0'0'226,"1"7"-18,-1-4-13,0 3-19,1-2-17,1 3-10,-2 1-13,0-2-8,-2 3-12,1 1-9,0 0-12,-2 0-10,-1 0-6,-2 2-9,2-3-8,-2 2-5,-2 0-8,0-1-5,0-1-5,-1 1-5,0-1-8,-4 0-11,4-2-9,-3 1-22,2 0-20,0-1-20,1-3-15,-2 3-15,4-1 1,0-3-28,1 1-18,4-2-37,-1 0-90,3-2-279,0 0 123</inkml:trace>
  <inkml:trace contextRef="#ctx0" brushRef="#br0" timeOffset="607002.9309">19303 11619 162,'0'0'181,"-4"-4"-13,4 4-19,-1-4-11,1 4-14,0 0-12,-6-3-9,6 3-13,0 0-7,-10 6 5,6-3 2,0 1-10,-3 0-3,2 1 0,0 1 0,-3 2-1,2 2 0,1 2-3,0-3-8,1 1-3,0 3 1,1 0-2,-1 0-7,1-2-7,3 1-2,0-2-3,3 6-7,3-5-1,-1-1-1,1 0-2,1 1-9,0-4 1,2 1-2,0-1-5,0-1 1,3-2-3,-2 0 1,0-1-1,-2-2-1,3-4 1,-1 2 2,2-3-1,-3 2 5,0-4 5,0 3 3,0-6 1,-4 2-4,0-3 3,-1 1-2,-1-3-2,-2 1-2,-1-5-7,-1 1-2,-2 1-7,-2-1-4,0 3-10,-4-4-4,-4 4-10,2 0-12,-2 0-17,-3-1-13,1 4-16,-1 0-12,-1 0-27,0 2-17,2-2-18,2 4-27,-3-2-170,4 1-381,2-1 168</inkml:trace>
  <inkml:trace contextRef="#ctx0" brushRef="#br0" timeOffset="607361.8154">19294 11337 228,'0'0'242,"0"0"-21,16 7-11,-4-3-11,5 2-8,10 6-11,-3 2-16,3 0-16,0 3-11,1 0-10,-1 3-7,2 0-12,0 3-10,-2 2-13,0 1-8,-4-1-7,-1-2-6,-7 2-5,-2-4-8,-3 3 2,-5-4-9,-2 0 2,-2-2-7,-5 1-2,2-2 0,-6-2-3,1 2-5,1-1-2,-3-1-3,2-2-1,-2-4 0,0 2-5,1-3 3,2 3-8,-2-2-7,-1 0-8,0 0-17,4-1-18,-4-1-19,5-1-17,2-1-20,-1 1-17,2-2-13,1-1-9,-3-1-7,3-2-22,4 5-14,-4-5-181,9-1-385,-9 1 171</inkml:trace>
  <inkml:trace contextRef="#ctx0" brushRef="#br0" timeOffset="607575.1392">19883 11746 101,'0'0'273,"4"-7"-16,-1 4-21,1-2-24,1 2-22,1-1-19,3-1-18,1 1-11,2 0-15,-2-1-12,4 4-12,0-2-13,0 1-7,0 0-11,-1 1-24,1 1-21,-4 0-25,3 0-27,-3 1-35,3-1-40,-1 0-27,-5 0-29,1 3-167,-2-4-349,1 1 154</inkml:trace>
  <inkml:trace contextRef="#ctx0" brushRef="#br0" timeOffset="607745.0854">19921 11843 163,'0'0'225,"0"0"-21,12 3-16,-4-4-21,2-1-18,4 0-14,4 1-15,1 0-27,-2 1-34,2 0-27,0 0-33,-1-1-48,4 2-40,-4-1-144,0 1-253,-1-3 113</inkml:trace>
  <inkml:trace contextRef="#ctx0" brushRef="#br0" timeOffset="608496.5806">20677 11708 164,'4'-6'204,"-3"0"-24,3-1-15,-3 2-17,3-1-15,-1-4-11,-3 2-17,0 2-9,-3 0-8,2-2-7,-3-2-8,-1 1-5,-2-2-5,1 2-10,1 0 3,-3 3-3,1 0-5,0 2-6,-3 0-5,0 2-1,-3 1-2,2 1-3,-2 1-8,-1 2 1,1 2-3,-5 0 1,3 4 0,-2 0-1,2 1-4,2 3-1,1-1 1,3 2-3,-2 0-3,6 0 1,1-3-1,0 0 8,2 0-5,2-2 3,2 2 1,-2-3 0,2 0 6,0-1 0,-2-1-3,4 0 1,-3-3 1,3 2 4,-4-1 2,3-3 2,4 2 3,-7-3-4,8 0-1,-8 0-1,10-2-1,-2-2-2,-2 1-3,2-1-4,0-1-2,1-3 0,-2 0-2,2-1 0,-1 1-5,0-2 2,-1 1-5,-1-1 2,1-2-2,-3 1 2,1 1-4,0 1 2,-1 1-1,-3 2 3,2-1 8,-2 1 8,0-1 6,-1 4-1,3-1-2,-3 1 2,0 3-6,0-5-4,0 5-3,1-4-1,-1 4 1,0 0-6,0 0 1,0 0-4,0 0-1,0 0 1,0 0 2,5 14 12,-4-7 5,3 1-1,-4 2 4,2 2 3,0 0-5,2 5 5,-2-1-2,2 2 2,1 1-1,-1-1-3,0 8-2,-1-8 1,1 2 0,3-3-7,-6 1 5,3 1-7,0 1 1,0-5 0,1 2-4,-1-1 1,-3 1-7,4-6 2,-1 3-1,-3-5-1,3 1-1,-3-1-3,2-2-1,-3-4 3,1 3 0,2-3 2,-3 1 0,1-1-1,2-1 1,-3-2 9,0 0 6,5 1 1,-5-1-5,6-4 4,-1 0 2,-1-3-4,1-2-6,-1-3 3,2 0 3,-2-1 0,3-5 0,-3 0-4,2-2-7,0 1 1,0 1-1,0 2 0,-1-2-8,0 0 4,2 2-3,-3 2 8,2 3-7,-4 1-6,1 0-9,-1 5-1,0-2-11,-2 1-12,2 2-13,-2-1-12,1 0-16,-1 1-18,3 1-28,-2 1-25,-1 2-23,0 0-23,0 0-15,5-4-24,-5 4-236,0 0-507,0 0 225</inkml:trace>
  <inkml:trace contextRef="#ctx0" brushRef="#br0" timeOffset="609000.264">20975 11789 136,'4'-3'229,"1"1"-24,-1 0-19,1-1-19,-1 0-20,1 2-12,-5 1-14,12-1-11,-5 0-15,-2 1-4,-5 0-13,11 0-7,-4 1-7,-1-1-7,-6 0-5,9-1-5,-9 1-4,5 1-4,-5-1-8,0 0-1,9 1-2,-9-1 1,5 3-5,-1-2 2,-4-1-8,4 5 4,-3-2 3,-1 2 3,4 0-1,-2 0-1,0 1-3,-2 1-5,0-1 2,0 1-2,-2 3-6,0 2 7,-2-4-6,4 4-3,-4-2 4,-1-1 1,0 6-1,-2-4 2,2-2-5,-2 2 6,3-4 3,0-1-4,-3 3 6,5-1 3,-5-1 2,3-1 1,1-1 2,1-1 2,1 0-1,-2 0 5,3-4 6,-3 5 11,3-5 6,0 4 7,0-4-2,6 1 2,-6-1-5,0 0 0,21-2-11,-8-1 2,1 0 1,5-3-13,3 2 0,6-1 0,-10-2-4,10 0-3,0-2 3,0 2-2,-1-3-2,-1 2-5,-7 0 4,0 1-4,0 2 4,-6 1-11,-4-1-1,4 3-11,-3-2-21,-5 2-26,-1-1-24,1 2-27,-5 1-34,0 0-42,0 0-33,0 0-46,0 0-258,0 0-545,-18 4 242</inkml:trace>
  <inkml:trace contextRef="#ctx0" brushRef="#br0" timeOffset="610159.132">17311 12173 67,'-4'-2'196,"4"2"-18,-1-5-15,1 5-10,-1-4-5,1 4-8,0 0 0,-2-4-10,2 4-4,0 0-4,0 0-2,-4-3-7,4 3-9,-4-1-8,2-2-8,2 3-10,-8 0-9,3-3-11,5 3 1,-10 0-7,10 0-4,-13 0-7,7 2-3,-2-2 0,2 1-8,-1 1-1,-3-2-1,1 2-2,1-1-4,3 3-1,-2 0-3,-1 0-1,4 0-4,-1 0-3,-4 1 1,5 0 2,-2 1-3,2-1 0,0 1-2,2 1-1,-1 0-1,2-1-1,1 1 2,0 0 0,2 3-1,2-3 4,0 3-1,3-1 5,3 4 2,1-3-4,4 1 3,2 3 7,1-2-10,4 2-1,2 3 0,-2-3-2,-7-2-1,3-1 0,-2-1 2,1-1 0,-3 0-1,-5-1-5,2 0 6,-4 1 0,2-2-3,-5 1-2,-3-3 1,0 1 1,-1 1-1,-1-2 4,-3 3-5,0-1 0,-2 0 1,1-3-1,-4 3 0,1-2-2,-4-1 2,1-1-2,2 0 0,-3 0-1,1-3 2,0-2 1,-2 0 0,3-1-3,-1 0 2,3-2-3,-2-1 0,2 0 4,-1 0-4,1-1-1,3-2 3,1 5 7,-1-2-2,4-5 2,-3 4 0,4-1 5,4 0 2,-3-4-3,4 1-3,4-4-2,-2 5-2,3-3 5,-2 4-9,-1 1 1,4-2-2,-1 3 0,-1-1-3,1 2-13,0 2-20,-4 2-22,3-4-21,-3 5-22,1-1-22,0 2-35,0 0-27,-7 0-41,14 2-170,-9-1-426,3 1 188</inkml:trace>
  <inkml:trace contextRef="#ctx0" brushRef="#br0" timeOffset="610489.7615">17774 12079 91,'-7'4'177,"1"3"-13,-2 3-12,2 0-7,-6 5-7,3 0-6,-2 7-10,3-3-5,2 0-6,2 0-5,-1 7-5,2-8 0,2 7-7,2-1-6,0 1-8,2-5-4,-2-1-10,6-1-8,-2 0-3,1 0-5,2 0-5,2-2-7,-1 2-6,2-2-2,1 0-16,2-2-10,1-3-13,8 4-10,-6-4-7,2-3-13,0-1-8,8-1-20,2-3-10,0-3-10,-1 1-19,3-4-5,-5 1-37,-3-2-128,-6-1-298,3-1 133</inkml:trace>
  <inkml:trace contextRef="#ctx0" brushRef="#br0" timeOffset="611124.6876">18333 12380 104,'3'-9'163,"-3"-2"-4,1 2-8,-1-1-7,-1-3-2,-2 3-9,-2-2-10,2 2-11,0 1-2,-4 0-7,2 2-15,0 0-7,-4 1-8,3 2-4,-1 2-10,1 0-8,-2 2-4,-1-2-2,-1 4-8,0 1 1,0 1-6,-1 1 1,2-1-5,1 3-1,0 0-5,-1 0-3,1 1-2,1 2 0,0-3-3,5 4 0,-2-2 3,1 1 0,3-1 1,-1 2 0,4-1 0,-2-3 0,3 0 0,1 3 0,-1-5-3,1 1 0,2 0-4,-1-3 3,0 1-6,-1-2 0,2 1 7,1-2-2,-3-1 3,5-3 0,-3 1-2,3-3 3,1 2 2,1-3-7,-3-1 2,0 1-1,0-4-1,1 2 2,-2-1 1,-3-1 0,3 1 12,-2 2 6,-1-3-2,-2 1 7,-2 2 6,3 0 4,-3 4 2,1-3-1,-1 2-4,0 0 0,-1 4-7,3-3-3,-3 3-4,1-2-4,-1 2-2,0 0-4,0 0 0,0 0-3,0 0 1,5 7-3,-1-1 3,-2 1-6,1 5 3,0-1-1,-1 6 0,1-3-2,1 3 1,-1 0 1,1 1 1,0-1-4,1 1-2,-1 1 1,0 0-3,0-4 1,1 2-1,-3-2 2,1-3-5,1-3 4,-3 2-7,1-3 5,0 0-2,-2-2 0,2-1 4,-2 1 3,3-3 9,-2 2 17,0-4 1,3 1 7,-4-2 5,0 0-12,0 0-2,7-5-2,-5-1 3,2-2-10,-1-1 6,0-2-11,3-5 1,-3 0-6,1 1 1,1 0-3,1-2-6,1 1 1,-3 0 3,1 5-3,-1-1-6,-1 0 5,2 2 3,2 1-11,-2 0-1,-2 3 2,-2 1 3,3-1-6,0 3-8,-3-1-4,3 1-19,-4-1-14,4 1-8,-4 3-20,5-2-22,-4 0-25,-1 2-23,0 0-23,12 3-26,-8-2-28,2 2-40,-2 0-201,2-1-500,-3 5 221</inkml:trace>
  <inkml:trace contextRef="#ctx0" brushRef="#br0" timeOffset="611365.3061">18783 12489 30,'0'0'261,"0"4"-12,3-1-20,-3-3-20,1 9-19,3-4-16,-1 2-14,-1-1-13,-1 5-12,2 0-10,-1-1-13,2 3-13,0-2-11,-1 0-7,-1 0-2,-1 2-11,1-3-8,0 3-7,2-1-17,-2 0-28,-2-2-26,2-1-21,0 0-31,-2 0-30,3-2-32,1 1-60,-2-1-149,1-4-368,2 2 163</inkml:trace>
  <inkml:trace contextRef="#ctx0" brushRef="#br0" timeOffset="613003.3027">19206 12402 70,'0'0'259,"-1"-4"-6,1 4-16,0-4-17,0 4-11,0 0-16,0 0-11,0 0-18,0 0-15,1-4-15,-1 4-13,0 0-11,0 0-10,0 0-8,0 0-3,0 0 1,0 0 0,7 13-8,-5-8-7,-2 1-4,3-1-7,-1-1-6,0 3-8,0 0-3,0-1-4,-2 4-1,3-2-8,-2 3-1,1-3-3,-2 3-5,1-3-3,0 0-3,0-3 0,2 5-13,-2-3-11,1 0-12,-2-2-12,2 1-15,-2-1-15,2 0-10,-1 0-17,1-1-21,-1 1-14,2-1-23,0-1-30,-3-3-35,3 5-194,-3-5-438,3 2 194</inkml:trace>
  <inkml:trace contextRef="#ctx0" brushRef="#br0" timeOffset="613514.6319">19187 12192 96,'0'0'206,"0"0"-16,0 0-20,0 0-12,0 0-10,0 0-2,0 0-3,19 2-1,-11 2 3,3-1-9,1 4-5,3 0-1,0 1-4,0 3-3,4-2-6,-2 2-2,5 4-8,4 2-7,-7 0-11,-1 1-9,1 1-7,-2 1-6,-5-3-6,1 3-8,-4-2-3,1 4-8,-3-3-2,-3-1-6,-3 0-4,-1 0 2,-3 0-5,0 0-1,0-1-5,-2-1-3,-4-2 1,-3 0 3,3 1-9,-1-4-1,0-2-7,1 1-8,0-1-19,-5 2-19,5-3-21,1 1-24,1-3-23,0 0-21,2-3-28,4 1-30,-3-1-41,2-1-174,2-2-436,-2 3 193</inkml:trace>
  <inkml:trace contextRef="#ctx0" brushRef="#br0" timeOffset="613797.27">19821 12463 26,'1'-5'323,"4"2"-23,-1-3-29,1 1-29,3 0-23,1-1-21,0 0-20,2 1-15,1 2-14,-1-2-19,3 2-12,-1 0-17,0 0-18,-3 1-26,3 1-19,-4 1-19,2-1-14,-2 2-25,0 0-15,-2-1-28,0 2-18,-2 0-18,-2 2-21,4-3-13,0 2-47,-6 0-136,-1 0-340,0-3 151</inkml:trace>
  <inkml:trace contextRef="#ctx0" brushRef="#br0" timeOffset="613960.7628">19872 12570 62,'0'0'243,"0"0"-17,0 0-21,14-2-15,-4-1-14,2 2-16,-1-1-18,3 0-21,-2 0-30,2-1-35,2 2-30,1-2-41,-3 2-33,-1-1-28,-2 0-39,2 0-126,1-2-261,-2-1 116</inkml:trace>
  <inkml:trace contextRef="#ctx0" brushRef="#br0" timeOffset="614827.3239">20635 12373 161,'0'0'224,"6"-6"-21,-6 3-20,1-1-20,-1 4-16,0-7-15,3 3-12,-3 4-10,-4-9-19,4 5-9,-3-3-15,0 2-8,-1 2-7,2-1-4,-4-2-7,1 2-5,0 1-6,-1 0 0,-1-2-2,0 3-5,-2-1-3,-3 5 0,2-2-3,-2 1-1,0 1 1,-1 1-1,-1 2 1,-3-1-5,6 3-3,2 1 2,0-2-3,1 2 3,-2 1-5,5 0 4,-1 0 2,0 0 0,2 2 2,3 0-3,-2-3 0,3 4 13,0-2 6,3 1 3,-2 0 0,2-3 3,0-3 1,1 1 7,2 1-2,-5-2 5,3-1-4,1 0 4,0-1 0,0-1-2,3-1-1,-3-1-7,8 0-5,-7 0 1,3-2-5,-2 1-3,2-3-2,1-2-4,-1 1 0,-1 0 2,2-2-5,-4-1-1,1-1 0,-1 1-4,0 0-1,-3-1-1,1 1 2,-1 1 1,0 0-2,-2 0 0,2 1 2,-1 1-3,0 2 6,0-1 1,-2-1-1,0 2 4,0 3-2,0-5-5,0 5 1,3-3-2,-3 3-1,0 0-2,0 0-2,0 0 2,0 0-3,0 0 0,0 0-2,0 0 1,0 0 4,5 12-2,-4-5 11,0 0 0,3 1 4,-2 4 3,0 0-2,1 0 4,1 4-1,-2 1-7,2-2 0,2 2 5,-2 1-8,1 0 2,-1-1-6,1 0 1,-1-3 0,-3-2-2,2 1 0,1 0-1,-2-3-1,2 1-1,-3-3 1,-1 1-5,4-3-1,-4-3 8,1 3-6,2-2 1,-2 0 14,3-2-3,-4-2-1,3 3 6,-3-3-2,6 0-5,-6 0 1,13-4 4,-7-1-1,2-4 0,2 2-3,-2-4 2,3-3-1,-1 0-3,1-3-1,-1 1 0,4-6 3,-1 1 2,1-1-1,-3 5 5,0 1 1,1 0 10,-1 0-1,-1-2-1,1 4 7,-2-2 2,0 4 1,3-2-6,-6 3-1,-1 1-12,2 5 3,-2-1-4,1 1-5,-2-1-17,-1 1-17,-2 2-17,0-1-18,3 3-12,-4 1-15,1-4-15,-1 4-13,0 0-21,0 0-22,0 0-28,0 0-26,-9 13-31,8-9-60,-3 0-168,4-1-502,-4 3 222</inkml:trace>
  <inkml:trace contextRef="#ctx0" brushRef="#br0" timeOffset="615118.1499">21031 12454 213,'1'2'237,"1"2"-17,1 0-9,-6 3-15,6-3-12,-2 3-9,-1 1-12,1-2-14,1 3-14,-1 2-14,3 0-14,-4-2-7,0 1-11,2-1-3,0 4-17,-2-2-9,0-2-21,0 2-21,0-2-33,0 0-38,0 0-46,0-2-48,0 1-230,-2-5-407,2 4 180</inkml:trace>
  <inkml:trace contextRef="#ctx0" brushRef="#br0" timeOffset="616521.245">17662 12899 29,'0'0'173,"0"-2"-15,0 2-16,-4-4-17,4 4-15,0 0-9,0 0-9,-5-3-9,5 3-4,0 0-7,0 0-6,0 0-3,0 0 1,0 0 0,0 0 12,0 0-1,0 0-5,0 0-2,0 0 1,0 0-4,-14 4-6,14-4-2,-9 2-3,9-2-7,-10 1-2,5 0-7,-1 1 0,-1-1-6,3 1-5,-4-1 2,1 0-7,1 2-4,-2-2 1,-2 2 0,0 1-3,1-2-2,-4 3-2,3-4 1,1 3-2,-3 0-1,5-1-4,0 2 7,-2-3-4,5 0 0,-3 2-7,0 0 2,6-1-1,-4 2 3,2-4-2,-1 3-1,3 0 0,-4-1 0,5-3 0,0 5-1,0-5 1,0 5 0,0-1 1,4-1-2,-3 1 0,-1-4 4,5 4 0,2 0-1,-2 1 5,0-2 3,5 3-1,-1 2 0,4-2-2,-2-1-1,1 3 2,4 0 2,1-1-4,-2 1-2,2-1 3,0 1 0,-2 3 0,0-5-1,-3 2 1,2 1 0,-5-1-3,1-2 3,-1 2 4,0-1-2,-1-2 3,-2 4 4,-2-4-1,0 2-1,-2-1 2,-1 0-2,-1 0-2,-1 1 2,-1 0-3,-2 0 0,-2-1-1,-1 1 0,1-1-1,-4 1 0,-1-1-1,2-3 0,-4 2-3,3-2 2,-3-1 1,2-1-3,-2-1 0,-1 0 1,3-1 0,-2-1-1,0-2 4,4 2 6,-1-3 2,2 2 2,3 0 1,-1-1 0,2 0 3,0-1 7,0 0 1,3 1-8,0 0 1,1-1-2,1-2-2,0 0-3,3 1 5,0 1-4,0 0-4,1-2-3,1 0 6,-2 3-7,6-3-2,-1 3-3,-1-2 5,1 1-5,1 1-6,-1 0-18,1-2-12,-1 2-18,0 0-22,0 4-19,-3-3-23,6 0-17,-7 0-13,5-1-27,2 3-32,-2-2-39,3 1-146,-7 1-415,3-5 185</inkml:trace>
  <inkml:trace contextRef="#ctx0" brushRef="#br0" timeOffset="616951.2932">18126 12881 92,'-9'0'210,"-2"-1"-12,-1 2-15,2 0-14,-3 0-14,3 3-9,-3 1-12,4-1-14,0 3-6,-1-1-9,1 2-6,0 0 3,-1 7-12,0-3-1,2 2-9,2 6-9,0-5 3,3 3-6,-1 1 1,3 0-6,1 2-5,3-3-5,-2 1-4,5-2-4,-1 2-1,4-4-4,1 1-6,0-1-1,1-2 1,0-2-9,3 0 2,0 0-9,-1-2-11,0 0-17,-2-1-18,2 2-24,1-3-16,0-3-15,-2 0-21,0 0-13,1-2-23,1 1-21,-2-6-27,-1 1-137,3 1-352,-3-1 157</inkml:trace>
  <inkml:trace contextRef="#ctx0" brushRef="#br0" timeOffset="617618.7846">18444 13071 151,'2'-5'181,"-2"-2"-10,-2-3-10,1 4-11,1 0-8,-1 1-16,0 2-15,-1-3-10,-3 1-10,3-1-7,-2 1-13,0 2-6,-1-1 1,1 1-3,0 0-6,2-2-5,-2 3-6,-3 1-1,7 1 0,-12 1-3,4 1 3,0-1-5,-3 3 2,2-1-3,-1 4-2,-2-3-3,3 3-3,0 2-3,0 0 0,4-1-3,-1 1-2,-1 0-1,6-2-2,-3 1-3,4 0-3,-1-3 3,2 2 0,-1 1 0,0-1 2,4-2-2,0 0 0,0 1 0,-2-3 1,2-1-5,2 4-2,1-4 4,-2-1-4,0 0 1,-5-1-6,9-2 2,1 0-1,-1-5 1,-2 5-1,3-6 1,-1 0-3,0 0 2,-1 1-5,0-3 3,0 0-1,-1 1 4,-1-1 0,1 1 7,-1-1 5,-3 2 2,1 1 3,-1 2 2,-2-1 2,2 2 3,-2 0-3,0 0-3,1 1-7,0 1-4,-2 2-3,0 0 0,0 0-1,0 0 2,0 0-1,4 11-5,-4-4 5,2 3 0,0-1 1,0 5 5,0-3-1,0 6 1,-2 1-1,1 0-2,3 0-1,-4 0 0,0-1-1,0 2 2,2-1-5,-2-6-2,2 5 3,-2-1-3,1-6-3,2 0 1,-3 1 1,0-4 2,3 0-2,0-1 3,-2-2 2,2 2 8,-3-3 7,1 0 6,-1-3 7,4 2-1,-4-2-4,0 0 0,11-10-2,-8 3-2,6-1-4,-4-2 0,-1-1-1,5-4-4,-2 1 0,3-1-8,-5 1 4,3-3 0,-2 2-7,0-1 2,2 1 0,-4 4-1,1 0-9,-1-2 4,0 6 0,-2 0 0,2 1-2,-3-1-4,2 2-15,-2 1-14,2 1-14,-3-1-15,1 0-21,-1 4-19,2-4-31,-2 4-20,3-2-28,-3 2-27,7 0-30,-7 0-216,0 0-485,0 0 215</inkml:trace>
  <inkml:trace contextRef="#ctx0" brushRef="#br0" timeOffset="618013.2614">18783 13197 140,'0'0'228,"8"-10"-23,-8 10-20,6-3-16,-1 2-18,-5 1-14,9-1-17,-2 1-13,-7 0-10,12 0-10,-5 2-7,1 0-8,-3-1-8,2 2-9,-2-2-4,-1 2-5,1 1-5,-2-1-1,-1 0-1,3 1-7,-5-1 1,1 1 0,2 0 3,-7 3 1,4 0 4,-6 2 1,0-3-4,1 5-3,-2-1 1,0 0-2,-4 4 1,4-3 3,0-2-1,0 0 0,2-1-4,-3-1 2,5 0 4,-2-1 0,2 1 3,0-3-10,-1 1 0,4 0-3,-1 0 1,1-5-4,1 6-2,-1-6 0,3 3-1,0-1-2,-3-2-4,8 3 1,-2-3-5,2 0-6,1-3-6,0 2-22,0-1-19,1 0-21,2 0-22,-5 0-23,4 0-38,1-2-14,-3 0-36,-2 3-196,4-2-422,-6-1 187</inkml:trace>
  <inkml:trace contextRef="#ctx0" brushRef="#br0" timeOffset="618246.444">19095 13339 22,'7'3'251,"-4"-2"-17,2 2-18,-2 0-21,-1 0-17,2 3-16,0-3-10,-1 3-12,-1 2-11,1-1-13,-1-2-14,-4 4-7,-1 2-12,-1-2-8,1 3-8,-3 0-2,-3 0-15,-2 3-10,1-3-22,-2 0-32,-2-1-24,4-2-31,1-1-49,-1 0-51,-1 0-162,2-2-358,3-2 159</inkml:trace>
  <inkml:trace contextRef="#ctx0" brushRef="#br0" timeOffset="618763.0603">19464 13163 218,'-5'0'239,"-1"-1"-17,6 1-13,-13 1-14,4 0-9,0 3-14,-1 0-12,0 0-18,-1 1-9,2 3-12,3-3-12,-3 2-8,5 1-13,-1 0-7,1 2-6,4-1-9,0 2-6,0 0-7,0-1 0,2 0-5,1-2-6,1 3-5,1-2-4,3-2 0,-3-1-5,3 0 0,-2-1-7,2-1 0,2-1 0,-1-3 5,3 2-6,0-4 2,1-1-5,5-1 1,-6-1 1,0 1-2,0-3-1,-3-1-1,1-1 4,-4 1-7,2-2 6,-3 0-6,0 1-2,-4-3 0,2 1-4,-6 0-3,1 0-1,-7 1-1,1 1-4,2 0-3,-5 1-16,2 0-13,-2 1-18,0 0-5,1 3-12,-3-2-7,3 3-24,1 2-21,0-1-28,1 1-29,2-1-218,-1 2-431,1-1 191</inkml:trace>
  <inkml:trace contextRef="#ctx0" brushRef="#br0" timeOffset="619056.2864">19526 12969 197,'6'-5'292,"0"3"-18,1 1-21,3-2-24,0 3-19,0 2-19,3 0-16,5 6-18,0 1-17,-1 3-10,-1 6-13,3 3-13,-2 0-11,-4-5-5,3 6-4,-5-3-16,0 2-6,-1-3-8,-5 1-8,-1-2-3,0 3-1,0-2-5,-3 1-6,-1-1 0,0 1-3,-4-2-6,4 0 1,-5-2-7,3-2 2,-1-2-16,-3 0-14,1 0-17,-3-1-14,3-1-26,0-2-24,1 0-25,1 0-31,-1-4-41,3 1-59,-5-3-136,6-1-415,0 0 184</inkml:trace>
  <inkml:trace contextRef="#ctx0" brushRef="#br0" timeOffset="619290.5691">20011 13197 293,'0'0'315,"4"-3"-30,-4 3-31,8-2-23,-2 1-29,-6 1-21,18 1-18,-4 1-18,-1 0-29,1 1-31,-3-2-27,1 2-35,-1 0-24,-2 0-16,2-1-22,-4 1-14,-2-1-20,2-1-23,-2-1-28,1 0-46,-6 0-127,8-2-321,-6-1 142</inkml:trace>
  <inkml:trace contextRef="#ctx0" brushRef="#br0" timeOffset="619463.8087">19975 13325 146,'-1'3'259,"1"-3"-14,0 0-19,9 1-11,-9-1-21,17 0-18,-6-1-14,1 1-20,2-2-13,-1 2-7,3-2-38,-3 1-28,5 1-30,-7 0-26,3 0-39,-2-1-30,2 0-36,-1-2-56,-4-1-141,2 1-326,1-1 144</inkml:trace>
  <inkml:trace contextRef="#ctx0" brushRef="#br0" timeOffset="620308.284">20719 13158 53,'2'-4'232,"-2"-2"-19,1 1-18,0-1-21,3-2-16,-2 5-18,-1-5-12,0 0-11,-1-2-15,0-1-10,-2 1-10,-1 0-9,-1 1-8,-1-1-3,-2 2-8,-3-1-4,4 2-6,-6 1-4,3-2-6,-3 2-3,1 1-2,-1 1 2,-5 2-6,3 0-4,1 3 3,1-1-4,-1 2 0,0 0-1,1 5 0,-4-1-4,3 1 3,4 1-4,-3 4 2,7-1-2,-5 2 0,2-2 2,4 0-1,3-2 2,0 5 0,1-5 2,0 3-2,1 0 2,4-4-1,-1 3 2,0 1 0,1-5 5,4-1-6,-1 2-2,-3-3 0,3 1 2,-2-4 1,0 2 1,1-2-1,-2-2 0,1 0 2,2 0-6,-8 0 1,13-3-4,-8 0 5,0-2-5,2 1 2,1-3-4,-1-2-1,0 3-4,1-4 1,-2 0 0,-2 0-1,1-2 2,0 3 0,-2-3-1,3 3 4,-1-1 8,-3 1 16,0 4 2,0-2 2,0 2 1,2-1 6,-3 1 2,-1 3-1,0 2 3,0-7-2,0 7 1,2-3-5,-2 3-2,3-5-1,-3 5-2,0 0 0,0-4-6,0 4 0,0 0-4,0 0 1,7-1-7,-7 1-4,0 0-3,0 0 0,7 6 1,-7 1 1,4-2 3,-3 5 0,3 0-7,0 2 2,-1-2 2,-1 4-2,2 1 1,1 3-3,-2-1-3,-1-2-1,2 2-3,1-2 3,-1 2-2,0-1-5,2 1 0,-2 1 7,-1-1-1,2-2-7,-1 0 4,-2-3-1,2 0-4,-1-1 5,-1-1-3,3-1-3,-2-3 5,-2 0-5,0-1 4,2 0-1,-1-2 1,0 0 2,0-1 1,-2-2-2,8 1 0,-8-1 4,0 0-4,11-4 4,-5-1-10,-1-1 8,1-3-8,0 1 2,1-3 6,1-3-5,1-3-1,-2 0 0,3 0 2,-6-2 0,5-6-9,-5 7 6,4 0-4,-1 1-1,-3 0 5,1 6-3,-2-1 3,1 0-3,-2 2-11,-2 0-10,3-1-14,-2 6-10,-1-1-17,0-1-17,4 5-27,-4-2-30,0 4-38,1-5-23,2 3-30,-3 2-43,0 0-191,0 0-503,0 0 223</inkml:trace>
  <inkml:trace contextRef="#ctx0" brushRef="#br0" timeOffset="620782.512">21068 13187 287,'6'-4'278,"2"1"-27,-3-2-21,3 1-21,-3-2-22,4 3-16,-4-1-16,4 0-18,-3 1-17,6 0-7,-7 1-11,4 0-14,1-1-6,-5 2-9,3-1-6,-3 1-7,0 0-6,-5 1-7,10 0-5,-10 0-3,0 0-5,11 0-3,-11 0 2,9 2-8,-5 0-2,-3 2-2,4-1 0,-4 1-5,-1 2-1,0-1-5,0 1 4,1 2-3,-2-1-2,0 1 2,0 1 0,-2 2-5,1 1-1,-1-1 4,0 0-4,0-2 1,-3 2 0,3 0 1,-1 1-3,-1-3 8,-2 1-10,2-2 2,1 0 8,0-2-8,2-1-1,-1 1 1,1-2 7,-1 1 4,3-2 8,0 2 7,0-5 18,-1 4 5,1-4 8,0 0 5,5 4 3,-5-4-5,0 0-10,16-4-3,-4 2-4,-2-3 8,3 1-10,0 1-4,2-2-7,-1 0 0,3-1-6,0 0-2,-1 0-3,2 0-2,-1-1-2,-2-1-4,3 4-5,-7 0 1,0-2-2,0 1-13,-2 3-13,0 0-31,-2-1-23,-1 0-21,-2 0-25,1 2-37,-5 1-38,6-2-50,-6 2-290,5-3-577,-5 3 255</inkml:trace>
  <inkml:trace contextRef="#ctx0" brushRef="#br0" timeOffset="622322.2776">22253 9356 2,'-1'-4'155,"-2"-1"-17,3 1-11,-4 1-17,4-2-9,-1 2-7,-3-1-5,4 4-4,-5-6-12,5 1-2,-4 3-7,0-2-8,2-1-1,2 5-9,-7-3-6,2 1-1,-1 0-4,1 0 3,-2-1-2,2-1-4,-3 3-4,1-1-1,-3 0-3,3 2-3,-3 1 0,-3 2-2,4-2 3,-4 5-6,3-4-2,0 1 3,1 1-4,0 2-1,4-2-1,0 0-1,-3 2 3,5 0-3,0-2-2,0 1 0,2 2-1,0 0 19,2-1-1,3 4 4,2-2-7,-1 1 0,3-2-3,0 1 2,0 1 1,3-1-2,-2 1 1,6 2-1,-1 1 1,3 0 5,-2-2 1,3 3 1,4 2-2,-4-3 1,5 3-3,-4 2-2,3 0 1,-2 0-2,-4-4-3,-1 0 0,-1 1 0,0-1 0,-4-4-8,-1 2-1,1-2 0,-5 1-5,3-2-1,-3 1 4,-1-2 1,-3 2-5,2-3 1,-3-1 1,-4 3 3,4-3-5,-4-1 4,3 3 1,-7 0-2,0 0 1,2-4-2,-7 2 3,8 0 2,-7-3 1,3 1 1,-2-3-2,-2 1-3,5-1 7,-1-3 5,-5 1 3,6-4 1,-1 1-3,-1 0 0,1-3 11,0 0 2,1 1 6,-1-2-13,4 1-1,-4 0 3,5 1 3,0-1 5,3 1-10,0 1-5,-3 0 2,4-1-5,-1 2 2,2 0-6,-1 0-3,4-1 5,-3 5-11,4-2-9,-1 0-3,-4 3-8,9-2-16,-1 1-11,-2 1-12,2 1-14,-2 0-13,2 0-22,3-1-11,0 1-16,-2-2-19,6 1-30,-5-1-165,3 1-372,0-2 165</inkml:trace>
  <inkml:trace contextRef="#ctx0" brushRef="#br0" timeOffset="622693.2962">22681 9366 119,'-10'4'135,"1"2"-7,0-1-19,0 3 2,1 0-4,2 5-10,-2 1 3,4 1-15,-1 2 7,0 0-4,5 3 3,0 0-4,0-1-4,2 1-7,1-2-4,1 8-5,-3-7-4,3 6-11,0-7-1,1 0-6,-3-1-4,4 1-4,-1-1-2,0-2-1,0 2-7,0-1-1,3-1-8,1 0 2,-4-4-2,0-2-12,3 1-6,-2-2-10,2-1-23,-2 0-12,2-1-13,-3-1-10,3-1-25,-2-1 3,-1 0-18,0-2-52,-5-1-83,11-2-262,-4-1 115</inkml:trace>
  <inkml:trace contextRef="#ctx0" brushRef="#br0" timeOffset="623348.5068">22922 9715 42,'4'-8'163,"-2"-2"-9,0 1-20,1 0-6,-1 0-5,-2 1-4,3-1-5,-3 2-10,0 0-11,-1 0-8,-1-2-4,0 4-13,-1-4-6,-1 4-9,2 0-7,-2-1-2,-2 1-9,1 2-3,1 1 7,-3-1-11,2 2-2,-1 0-3,6 1-6,-12 2-2,6 0 1,-2 1-3,-1 3 2,4 1-7,-3-1 4,3 4-2,0-2 0,-4 1-2,4 1-3,1 0 3,3 1-2,-3-1 2,2 1-6,0 0 5,4-1 0,0-1-1,-2 0-2,4-3-1,-3 1 3,3-3-2,0 0 3,1 0-4,0 0 1,-1-1 6,-1-3-2,-3 0 1,10 1 0,-10-1-4,9-2 6,-3-1-2,-2-1-4,0 1-1,1-1 4,-4-3 3,6 0 0,-6 0-6,5-1 2,-2-1 6,-3 0-1,2-1 2,-2 0-2,2 3 7,-2 0 15,2 0 2,-3 0 4,0 3-2,1-1-3,-1 2-2,0 3-5,3-7-5,-3 7-3,0 0 2,0 0-6,0 0-3,0 0 3,5 14-7,-3-7 1,2 1 2,-2 3 0,2 1 4,-2-1 0,3 6 0,-1-3-1,-2 3 0,2 0 0,4-1-1,-1 1-1,-2-1-2,2 0-1,-2 1-2,1-2 3,-5 0-5,3-2 1,-1-2-1,-2-1 1,2 1-1,-1-2 1,0-2-1,0 0-3,0-1 2,0 0 3,1 0 4,-1-3 8,0 1 3,-2-4 7,4 1 8,-4-1 2,0 0 0,9-6 0,-7 2-5,2-4 3,0 0-4,0-3-1,2-1 0,0 1-4,-1-5 6,0 2-4,0-2 0,3 0-1,-2 0-5,-2 1 1,0-1-3,4-2-5,-2 2 1,-1 4 0,0 0-4,-1 2-2,1 1-4,1 0 2,-4 2-6,-2 3-15,4-1-23,-3 2-22,2 0-31,-3 3-25,0 0-13,0 0-19,0 0-12,0 0-6,0 0-25,10 6-36,-9-2-157,0-1-409,1 1 181</inkml:trace>
  <inkml:trace contextRef="#ctx0" brushRef="#br0" timeOffset="623626.5168">23188 9777 8,'7'-1'178,"-7"1"-10,13-2-18,-6 4-10,-3 0-13,4 2-3,3-2-6,-2 1-13,0 2-6,0 2-10,-3 0-7,1-3-10,-5 3-5,3 0-7,-1 0-8,-1 1-2,-2 2-3,-1-1-6,-4 2 0,2 0-4,-5 5-10,2-6 2,0-1-3,-3 1-1,2 1-7,-3 0 1,3 0-6,1-1-15,-1-1-15,0 0-14,1 0-12,1 1-18,-1-5-27,1 0-26,2 2-162,0-1-299,0-3 132</inkml:trace>
  <inkml:trace contextRef="#ctx0" brushRef="#br0" timeOffset="623906.6425">23527 9850 132,'5'4'191,"-5"-1"-10,4 1-18,-4 2-14,-4 1-16,2 1-8,-1 2-19,-1 2-9,-2 2-6,2-3-6,-4 1-21,-1 4-33,4-2-20,-4 1-31,4-5-29,0 2-38,0 1-148,-3-3-252,3 0 112</inkml:trace>
  <inkml:trace contextRef="#ctx0" brushRef="#br0" timeOffset="625280.6356">23259 9999 77,'0'0'138,"0"0"-14,-7 1-19,7-1-7,0 0-7,0 0-6,0 0-2,0 0-8,0 0 1,0 0-6,0 0-1,-5 1-6,5-1 7,0 0 4,0 0-7,0 0 1,0 0 4,0 0-3,0 0 0,0 0 4,0 0-1,0 0 1,0 0-3,0 0-5,-8-4-3,8 4-6,0 0-5,0 0-6,0 0 1,0 0-4,0 0-3,0 0-3,0 0 1,0 0 2,0 0 1,0 0-2,0 0 2,0 0-3,0 0 2,0 0-5,0 0 2,0 0-4,0 0 1,0 0-1,0 0-1,22 2-3,-22-2-4,14-3 0,-4 2-2,2 0 3,-3 0-5,1-2-1,0 3-1,1-2 3,-1 0-3,1-1-5,-3 1 0,-2 1-2,1 1 0,0-4 0,1 3-2,-3-2 0,0 1-3,-1 1 3,-4 1-1,10-2 0,-10 2 2,4-2-5,-4 2-4,5-2-7,-5 2-13,0 0-12,2-4-14,-2 4-15,0 0-12,0 0-14,4-1-22,-4 1-15,0 0-22,0 0-19,0 0-30,7 0-162,-7 0-385,5-2 171</inkml:trace>
  <inkml:trace contextRef="#ctx0" brushRef="#br0" timeOffset="626077.2894">23694 9532 92,'0'0'183,"0"0"-18,0 0-13,0 0-15,0 0-14,0 0-4,0 0-9,0 0-9,0 0-1,0 0-8,0 0 7,0 0-1,4 12-6,-4-9-4,0 2 11,2 0 0,0 1-9,-1 0-7,-1 0-2,4 4-8,0-2 0,-3-1-2,3 2-9,1 0-4,-4-4-4,6 6-4,-3-4-4,-2 4-5,2-3 1,4 1-9,-7 0 0,3 0-3,0-2-3,0 2-3,-2-4-6,1 0-1,-1 3-8,1-3-12,-2 1-10,2-2-20,-3 0-19,1-1-25,0 1-24,-1 0-19,2-1-12,-2-3-15,0 0-28,0 0-178,0 0-380,0 0 169</inkml:trace>
  <inkml:trace contextRef="#ctx0" brushRef="#br0" timeOffset="626475.8608">23743 9348 89,'4'-2'240,"-4"2"-21,9-2-14,-9 2-8,10 0-20,-5 2-15,8 2-15,2 3-13,-3-1-8,4 3-10,0 6-11,0-2-1,0 0-9,2 7-12,-1 0-5,1 0-16,3 3-4,-2 0-6,-2 1-4,0 1-8,-1-2-2,-4 2-2,0-2-3,1 0-2,-4 1-2,-3-6-4,-1 1-2,-2-1-1,-2 0-3,-3 1-1,0 2-1,-5 4-1,0-9-2,-2 0-4,3-1 4,-3 1-5,-2 0 2,2-4-2,1 2 2,-2-2-3,-2 3-1,7-4-8,-4-2-15,0 0-11,0-1-11,4-1-12,0 0-21,1 0-18,-1 0-15,-3-3-19,5-1-20,1 0-21,-2-1-38,4-2-117,-3 4-344,3-4 152</inkml:trace>
  <inkml:trace contextRef="#ctx0" brushRef="#br0" timeOffset="626751.3879">24227 9690 141,'6'-3'254,"-1"-1"-20,3 3-24,3-3-24,0 1-15,3-1-20,4 2-12,0-2-19,1 4-10,-1 0-10,0-1-12,-8 1-16,3 3-34,0-2-29,-4 1-35,-4-1-26,4 0-36,-3 2-16,-2-2-33,-3 2-133,-1-3-292,2 3 130</inkml:trace>
  <inkml:trace contextRef="#ctx0" brushRef="#br0" timeOffset="626957.8297">24272 9863 140,'9'1'166,"3"0"-20,2 2-13,-2-3-5,6 0-17,2 0-12,1-3-9,-3 5-6,3-5-11,-2 2-23,-3 1-18,-2 0-21,-1-2-19,1-1-15,0 2-11,-3-2-4,1-1-13,-3-2-3,0 2-25,0-3-84,-3 2-176,4-2 77</inkml:trace>
  <inkml:trace contextRef="#ctx0" brushRef="#br0" timeOffset="627590.9826">24621 9774 238,'5'-7'41,"2"-2"12,-2 1-4,2-2 1,-2 0-3,-1 1-2,0-2 21,-1 1-11,-1 0 5,1 1-2,-1-2-1,-2 1 7,0 2-10,0-3-1,0 3-7,3-1 6,-6 3 3,2-5-5,0 3-6,0 1-2,1 0-1,-2 2-4,1-1 3,0 2-7,-1-1-2,0 3-4,2 2-1,-5-3 0,-2 1 8,7 2 3,0 0-10,-15 4 1,7 1 1,4-2-5,-6 5 1,5-1-1,-3 2-3,3 1-9,0 1 10,0-2-2,1 2 1,3 0-5,-3 1 1,3-1 3,1-1-3,1 1 0,-2-1 1,1 0-3,1-3-3,1-1 2,0 1 0,-1-2 0,-1 0 3,0-2 4,4 2 6,-4-2 6,5 0 3,-5-3-4,5 0-3,-5 0-1,8 0-5,-8 0-1,8-4-3,-3-2-2,0 3 1,-1-2-2,-2-1-1,2-1-1,1-1 0,-2 1-1,1-2-4,0-1 8,-1-1-3,1 2 8,0-1 3,0 2 2,-2 0 3,1 1 2,0 3 1,-2-3 9,0 4-2,3-1-3,-3 1-3,-1 3-7,0-5-1,0 5-4,0 0-3,0 0 1,0 0-4,9 9 5,-6-3 3,-1 2 5,1 3-1,-1 1 9,1 3-11,1 2-5,0 0 1,-2 1-1,4 1-5,-3-2 0,0 2 0,0 0-2,1 5-1,1 2 0,-2-10-2,0 0 0,1 1-2,0-5 0,-4-1-2,0-1 2,0 1-3,2-4 2,0 0-4,-2-2 4,2-1 16,-1 1 10,-1-2 14,2 0 7,-2-3 7,0 0-4,4 2-2,-4-2-7,7-6-10,-2 0 2,2 0-2,-2-2-4,1-2-4,1-2-7,2-1-1,0 1-3,0-4 0,1 1-5,-2 0 4,1-2-1,-1 4-5,-1-1 0,0 3 3,-1 0-14,-1 2 3,1-1 2,2 3-4,-3-3 4,-1 3-6,-1 2-5,1 1-13,-2 0-21,1 0-20,-2 2-21,-1 2-26,3-4-25,-3 4-28,0 0-13,0 0-16,0 0-18,0 0-25,0 0-223,0 0-491,0 0 217</inkml:trace>
  <inkml:trace contextRef="#ctx0" brushRef="#br0" timeOffset="627798.4374">24942 9747 171,'6'1'246,"-6"-1"-23,0 0-8,4 5-5,-2-4-16,0 4-17,2 2-15,-2 1-15,1 2-15,-1 1-13,2 0-9,-4 4-15,2-3-14,1 4-33,-3 3-38,-1 2-53,1 2-64,0-2-97,-2 3-127,0-5-360,2 6 160</inkml:trace>
  <inkml:trace contextRef="#ctx0" brushRef="#br0" timeOffset="650589.2922">721 769 15,'0'0'49,"0"0"-8,0 0 9,0 0-13,0 0 7,0 0-3,0 0-4,0 0 11,0 0-14,0 0-3,0 0-13,0 0 4,0 0 0,0 0 4,0 0 5,0 0-5,0 0 2,0 0 2,0 0-8,0 0 2,-16-21-10,16 21 19,0 0-20,0 0 9,0 0-7,-16-10 0,16 10 13,0 0-21,0 0 7,-25-8-4,25 8 4,0 0-4,-26-5 9,26 5-3,0 0-7,-23-4-1,23 4 5,0 0-4,0 0-6,0 0 6,-32-1-11,32 1 19,0 0-27,0 0 16,0 0 3,0 0-10,-33 8-1,33-8 8,0 0-12,-14 10 7,14-10 2,0 0-11,-17 14 8,17-14 0,-9 11-1,9-11 9,-9 12-11,9-12 9,0 0-4,-10 19 4,10-19-6,-4 12-3,4-12-1,0 0 12,-5 17 0,5-17-11,0 0 7,-3 17-1,3-12-5,3-1 6,-3 5-6,0-4 5,1 1-5,2 1 6,-2 0-1,3-1 2,0 1-7,1-2 12,-3 2-10,5 1 4,-2-4 4,-1 2-6,1 1 15,4-3-7,-4 1-9,3-2 16,-3 1-3,0 0-5,2-1 2,0-1-2,-2 1 2,-5-3-4,12 1 6,-6 0-2,-6-1 1,11 0-2,-11 0-10,11-2 3,-11 2 6,10-1 7,-10 1 1,8-4-1,-5 2 4,-3 2 6,7-7-19,0 4 2,-2 0-7,-1-2 6,2 0-1,-4-1-5,3 1 5,-5 5-4,0 0 2,0 0-2,15-22 3,-15 22 0,7-13-8,-7 13 10,9-11-4,-9 11-9,0 0 21,6-15-21,-6 15 6,0 0 7,0 0-3,9-15 1,-9 15-7,0 0 3,0 0 0,0 0 1,4-18-6,-4 18 3,0 0 5,0 0-4,0 0-1,0 0 5,5-16-4,-5 16 5,0 0 3,0 0-9,0 0 9,0 0 2,0 0 4,0 0-3,0 0-1,-4-18-6,4 18-1,0 0 6,0 0-6,0 0 10,0 0-10,0 0 2,0 0-5,0 0-2,0 0 1,0 0 10,0 0-15,0 0 6,0 0-4,0 0 8,0 0-6,0 0 5,0 0-6,0 0 5,0 0-4,0 0-11,0 0 9,0 0 0,0 0-3,0 0 11,0 0 3,0 0-6,3 46-1,-2-40 2,-1 5 2,3-4 0,-3 1 1,1 2 3,-1 1 0,4-1-1,-3 2 4,3-1 3,-1 1-5,-2 0-5,4 0 0,-4 1 2,3-2-3,1 6 5,-5-5-2,3 1 2,1-4-7,-2 4 2,1-2 3,-2-1-11,2 1 12,-1-1-4,-1-1 5,2 2-6,-2-4-2,-1 2 8,0-5-5,3 3-2,-2-2 6,-1-2-16,2 1 18,-2-1-3,3 2 13,-2-3 9,-1-2 7,0 0 8,2 4 0,-2-4 7,0 0 1,0 0-2,0 0-1,0 0-5,0 0-7,0 0 3,0 0 24,0-18-6,1 13-5,-1-3-8,0-2-3,3 0-6,-6 1-2,8-3-2,-4 0-4,2 0-4,1 0-1,-1 0 0,1 0-1,0 1 1,-1 0-9,-1-1 5,0 4-2,0-3-5,-1 4 1,1-3-4,-2 3 1,1 0-1,-1 0 0,0 2-1,1 0-3,-1-1 4,0 2-4,3-1-1,-3 1-9,4 0-4,-4 4-8,0 0-6,0 0 0,0 0-6,3-18-12,-3 18-11,0 0-18,0 0-13,0 0-28,0 0-23,0 0-23,0 0-20,0 0-148,-3-12-350,3 12 155</inkml:trace>
  <inkml:trace contextRef="#ctx0" brushRef="#br0" timeOffset="651219.153">1111 937 42,'0'0'124,"0"0"-15,-12-1-8,12 1-8,0 0-3,0 0-23,-10 2-1,10-2-11,-7 4-6,3-1 0,4-3-5,-7 8-6,3-3 0,2-1-12,-2 3-1,0 0 9,-2-4-6,5 5 1,-3 0-3,0 3-7,0-3 7,1 3-11,1-3 5,-1 3 12,1-3-19,2 2 17,-2-1-7,4 1-2,-2-3 2,4 3-3,-3-4-5,0 1 8,2-1 5,-1-1-5,2 0 0,1 0 4,-1-3 8,5 1 0,-1 0-1,-8-3 2,24-5 3,-14 4-4,4-3-4,3 0 1,-7-2 4,4 1-2,-2-2 5,-1 2-4,-2-3-8,0 0 4,0 2 1,-4-2-7,1-2 0,-2 0 6,-1 1-9,-3-1 3,-1 1-5,-1-1-6,-2 2-8,-2-2-6,-1 3-17,-1 0-2,0 0-13,-1 0-17,-1 3-15,-3 1-17,3 1-21,-4 2-38,1-1-142,-5 2-305,4 0 136</inkml:trace>
  <inkml:trace contextRef="#ctx0" brushRef="#br0" timeOffset="652648.6009">770 1588 118,'-3'-5'135,"3"0"-15,0 5 1,3-7-6,-3 7-9,0-6-12,0 1-8,0 5-10,-5-8-3,2 3-9,3 5 4,-1-10-8,-3 7-7,0-2-3,3-1-6,-3 2 0,-1-2-7,0 3-6,-2-1 0,2-1 0,0 2-4,1-1-9,-2 2 2,6 2 5,-12-5-11,5 4 3,7 1-1,-12-1-2,12 1 1,-14 2-2,5 2-1,-1-3-6,-2 1 0,5 0 0,-1 2-3,1 1 11,-3 0-10,4-2-2,-1 3-1,-2 1-2,3-2 8,0 0-7,2 1 0,-2-1-4,2 1 1,1 0 4,2-1-6,-1 2 11,-1-1-6,3 1 2,0 0-2,-1 1-2,1-2 0,0 2 3,0-4-3,0 2 4,1 4 1,2-5 5,-2 3-7,1-4 9,1 0-13,4 2 11,-4-3-6,4 4 7,-2-4-4,0 1 0,-1-1-1,-4-3 1,12 4-2,-5-2 1,-2-1 2,-5-1-2,10 3-3,-10-3 6,10 0-3,-10 0 2,0 0 7,13-3 0,-13 3 7,8-2-3,-3-2 6,-1 1-5,2-2-5,-2 0 4,1-1-1,0 0-3,1-2 3,0-3-5,0 4 1,-1-5-2,3 2 2,-2 1-2,-2-3-2,1 3-2,-1 0 1,1-1 4,2 0 3,-6 5 0,5-5 2,-2 5 3,-1 0 0,-1 0-2,1 0 0,-2 2 2,-1 3-4,3-7-5,-2 4-1,-1 3 4,1-2-8,-1 2 0,3-3-6,-3 3 5,0 0-2,0 0 1,0 0 0,0 0-2,4 10 1,-2-5 4,0-2 3,1 5 1,0-1-1,-2 1-1,1 3 1,1 0-4,1 3 7,0 3-2,-2-2 2,2 1-4,1 0 0,-1 1 0,-3 1 1,4 0-1,-1 0 2,0 0-10,0 1 12,1-1-5,0 0 2,-1-1-2,1-2 2,-1-2-1,0-2-4,0-1 1,-3 1 3,3-3-6,-2 0 5,-1-2-2,-1-1-1,2-1 1,0 0-1,0 2-1,-2-6 20,1 3 12,-1 1 10,0-4 3,0 0 3,0 0-6,0 0-5,0 0 2,9-12-1,-6 6-9,2-2 6,2-5-5,-3 5 1,1-7-7,3-1 4,-3 0 0,0-1-9,4 3-1,-4-1-4,-1 4 1,1 0-1,-1 0-5,0 0 3,-2 1-9,2 0 1,0 0-3,-3 4 3,3 1-1,-4-2-10,3 0 8,-2 2 1,-1 1 0,3-4-9,-2 6 7,0-3-7,-1 0 7,3 1-6,-1 1-5,0-2-7,1 0-6,-2 3-11,-1 2-25,0 0-25,2-6-25,-2 6-10,0 0-10,0 0-11,0 0-26,0 0-32,11 10-185,-8-6-412,0 0 182</inkml:trace>
  <inkml:trace contextRef="#ctx0" brushRef="#br0" timeOffset="652971.2803">1273 1755 112,'0'0'186,"4"1"-14,-4-1-17,0 0-16,3 2-14,-3-2-13,1 5-10,-1-5 6,1 5-9,-1 0-8,-1-1-13,2 2-2,-1-1-12,1 2 0,-1 0-4,0 0-12,2 0-1,-2-2-4,-2 5-4,2-2-3,0-1-5,0 1-1,-1 0-3,2 0-2,-1-1-18,-1 0-11,1 0-16,-1 0-22,1 1-14,-1-2-26,-1 0-20,4-1-25,-2 2-27,0-7-95,-2 8-268,1-4 118</inkml:trace>
  <inkml:trace contextRef="#ctx0" brushRef="#br0" timeOffset="653965.2908">851 2616 169,'2'-7'170,"-1"3"-22,-1-3-14,1-2-14,2 1-5,-2 1-2,0 2-13,1-4-10,-2 2-4,0 0-7,-2 0-7,1 2 4,0-2-11,0 0-8,-2 1 3,2-1-9,-3 1-5,0 1-4,1-2-2,0 4-4,-2-3-4,-1 3-2,3 0-5,-4 0-2,7 3-2,-11-3-3,11 3-1,-17 2-6,8 2 0,-2-1 4,2 1-6,-3 2-7,2 0 7,1 0-10,-3 2 13,5 1-9,-2 1 0,-1-2 2,3 0 0,-2 2 1,6-2-3,-3 2-1,1-2-11,4 2 11,-2 0 1,1-5-4,0 0 2,2 3 0,0-8 4,2 10-3,-1-5 1,-1-5-3,7 8 7,-4-4 4,-3-4 0,8 6 2,-7-4-3,-1-2 10,10 2-2,-10-2-2,9 1 7,-9-1-2,12-1 2,-3-2-9,-4 1 8,0-2-10,3 1 1,-3-2 1,0-3 0,4 1-2,-1 0 4,-2 0-5,-2-2 3,3 0-3,-1 1 2,-1-1-6,0 2 4,0-2 1,-1 4 2,-3-1-4,3-1 8,0 3 4,0-1 1,-3 0-1,1 1 1,-2 4-3,4-6 2,-4 6-5,3-3-3,-3 3 2,1-5-12,-1 5 7,0 0-3,0 0-5,0 0 5,0 0-6,0 0 3,0 0-1,0 0-3,14 11 5,-11-4-1,1 1 1,1 2 0,0 0-1,3 3 4,0 2 4,-4-4-1,0 5-3,1 0-1,0 0 1,4 0 0,-4-1-2,-1 1 0,1 0 0,-2-4 2,2-3-4,-1 3-2,1-2 3,-4-3-3,0-2 0,-1 2-1,3-2 6,1 0 12,-4-5 8,1 3 13,-1-3 6,0 0 6,3 8 4,-3-8-2,0 0-1,0 0-6,0 0-5,0 0-15,6-12 7,-6 5-6,0-2 0,3 2-2,-2-4-3,-1 3-1,3-2-3,-2 1-5,1-1-1,1 0 2,-2 0-1,-1 1 0,0-1-10,4 1-8,-4 0 13,1 2-21,-1-3 19,4 1 0,-1-1-6,-2 2-11,3-2 11,0 3 2,0 0-2,2 0-4,-5 0-14,3 0-9,0 4-18,0-1-15,-3 0-19,-1 4-28,7-4-17,-7 4-12,0 0-20,18-3-32,-10 3-36,-8 0-202,14 4-458,-6-1 202</inkml:trace>
  <inkml:trace contextRef="#ctx0" brushRef="#br0" timeOffset="654429.2042">1245 2660 106,'0'0'248,"0"0"-25,0 0-28,0 0-16,0 0-21,0 0-20,0 0-11,0 0-15,0 0-10,0 0-9,0 0-15,27-6-4,-19 5-13,1-1-8,3 2-7,-4-1-8,-8 1-1,18 0-12,-8 1 5,-1-1-9,-9 0-3,14 2-1,-5-1 0,0 1-1,-4-1-3,-5-1-4,13 3-1,-13-3 2,9 4-1,-5 0 1,-4-4-6,5 7 4,-4-2-1,-1-5 0,0 11-1,0-4 0,-1 0 0,-3 3 2,0-2-3,0 1 4,2 1 3,-5 1-2,2-4 1,-4 3-2,8-4 6,-7 5 4,3-5 0,0 1-1,0-2 1,2 0-5,3-5 5,-5 8-5,5-8 3,-1 7-5,1-7-2,0 0 2,-4 4 1,4-4 1,0 0 3,0 0 0,0 0 3,0 0-3,13 3 2,-13-3 0,24-3 1,-6-2-4,-1 1-2,3-2 3,1-1-5,3 2-1,4-3 0,-8 3-3,2 0-7,-4-2-10,0 4-8,-5-1-17,1 0-23,-4-2-26,3 3-30,-3 2-38,-4 0-64,-6 1-141,9-3-386,-9 3 172</inkml:trace>
  <inkml:trace contextRef="#ctx0" brushRef="#br0" timeOffset="657401.0459">93 1040 64,'0'0'68,"0"0"-16,0 0 3,0 0-8,0 0 6,0 0-12,0 0-7,0 0-4,0 0 8,0 0-1,0 0 4,0 0 21,0 0-17,15 4 2,-15-4-6,10 0 3,-2 0-3,-8 0 7,19 0-10,-6 0-6,-1 0 6,1-1-4,2 1-3,1 0 2,-2-1-8,-3 0-6,1 1 3,-1 0-6,-2-1-1,-2 2 6,-7-1-8,16 0 7,-16 0-10,12 0 2,-12 0-2,6 1-1,-6-1-1,0 0-4,13 0 1,-13 0 4,0 0 0,0 0 1,0 0-7,8-1 1,-8 1 0,0 0 3,0 0 1,0 0-3,0 0 5,1-3-4,-1 3 2,0 0-2,-4-8-5,4 8 6,-4-7-2,4 0-5,-5 4 0,1-2 8,-1 0-7,2-1-3,0 3 9,-1 0 10,0-1-6,4 4 2,-9-8-2,8 6-4,-3 1 4,-2-4-8,4 3 11,2 2-10,-2-4 3,2 4-3,0 0 6,-7-3-7,7 3 0,0 0-6,0 0 3,0 0 3,0 0-3,0 0-6,0 0 4,0 0 0,0 0 3,-3 12 18,3-9-19,0-3 2,2 12 3,-1-7-5,-1 0 1,3 4 2,-2-2 1,3 2 2,-4-2 2,1 2-8,1 0-1,0 0 5,3 0-4,-1-1 8,-4 1-7,4-3-2,-3 1 11,2 0-7,-2-2-2,3 1 2,-4-2 2,4 0-1,-3 1 4,-1-5-5,2 5 5,-2-5-2,0 0 12,2 5 15,-1-2 6,-1-3 4,0 0 2,0 0 8,4 3-3,-4-3-9,0 0-2,0 0-8,0 0-7,-7-16 6,5 10-6,1-1-12,-2 0 11,2-2-10,-3 0 1,3 3 0,-2-1-3,-1-2 3,3 2-8,0-1-1,1 3 1,-3-1 0,2-1 1,-3 3-8,2-1 4,2 2 2,0 3-5,0-9 0,0 9 0,-2-2 3,2 2 0,0-5-2,0 5 1,0 0-7,-1-4 2,1 4 4,0 0-5,0 0-4,0 0 9,0 0-3,0 0-5,0 0 6,0 0-3,0 0 2,0 0 1,0 0-6,14 10 9,-10-9-2,1 4 0,-1-1-1,1-1-3,4 1 2,-1 1 4,1 0-2,1-1 6,0 1-1,3-1-3,-2 3 0,1-2-3,-2-3-2,3 2 4,-4-1-2,-2 0-4,0 0 4,-1-2 2,-2 1 1,-4-2 0,8 3-3,-6-2 6,-2-1 2,4 3-6,-4-3 8,0 0-6,-6 6 6,1-3-1,-2 1-6,-7 1-4,-1 1-25,-4 0-30,0 3-37,1 0-60,-8-1-168,8-3-349,8 1 156</inkml:trace>
  <inkml:trace contextRef="#ctx0" brushRef="#br0" timeOffset="659361.2204">241 2617 93,'0'0'151,"0"0"-18,0 0-18,0 0-11,12 1-2,-4-2-13,1-2-5,1-1 2,4 1-9,-1 1-11,6-3 3,-2-3-14,2 4-2,1-1-3,-1-2-3,1 1-6,-1-1-3,-2 1-5,-1 1 9,-3 1-19,2 0 2,-6-1-3,4 3-3,-3-3-1,-1 4-2,-2-2-4,-2 3-8,0-1-13,-5 1-9,6-3-11,-6 3-16,0 0-8,0 0-16,0 0-23,0 0-17,0 0-99,0 0-224,0 0 99</inkml:trace>
  <inkml:trace contextRef="#ctx0" brushRef="#br0" timeOffset="659661.2746">409 2414 161,'0'0'219,"0"0"-22,0 0-24,0 0-15,-2 10-16,-1-3-13,2-1-12,-2 3-11,2-2-11,-1 3-10,-1 1-7,2 1-7,-1 0-5,0-1-8,-1 0-9,2 1-3,-2 0-4,2-1-2,-2 1-5,2-2-2,-2 1-6,1-1 0,-2-3-3,3 1-4,-1-2-8,-1 1-7,2-2-9,-2 2-9,2-3-14,1 0 7,0-4-21,-4 7-6,3-6-9,1-1-11,-4 2-2,4-2-18,0 0-8,0 0-21,-13-7-15,8 3-110,4-2-260,-3-1 116</inkml:trace>
  <inkml:trace contextRef="#ctx0" brushRef="#br0" timeOffset="659888.3444">280 2480 35,'0'0'146,"0"0"-18,0 0-19,0 0-8,0 0-1,0 0-13,0 0-2,0 0-8,9 15 6,-4-7 5,-1 2 4,1 0-7,3-2-7,-2 0-9,2 4-5,-3-1-5,4-2-2,1 1-12,0 1-3,1 4-5,-1-5-2,-1-2-2,1 4-3,-1-3-7,2 2-9,-4-2-17,1-1-9,-1-1-14,-2-2-17,-1-1-13,1-2-18,-1 3-12,0-4-1,-1 1-11,-3-2-122,3 3-238,-3-3 105</inkml:trace>
  <inkml:trace contextRef="#ctx0" brushRef="#br0" timeOffset="660057.1128">376 2501 56,'0'0'184,"0"0"-13,9 10-18,-5-4-14,2 4-13,2-2-12,2 5-10,0 4-10,6 5-25,-5-6-35,9 1-59,2 2-71,-1 1-92,-1-5-203,2-2 91</inkml:trace>
  <inkml:trace contextRef="#ctx0" brushRef="#br0" timeOffset="662504.524">1488 424 69,'0'0'74,"0"0"-5,15 25-2,-15-25-1,9 16 10,-9-16-5,6 18-5,-6-18 1,9 17-5,-9-17-14,10 21 5,-7-9-1,-3-12 7,10 21-2,-6-6-4,-4-15-9,9 26 1,-4-11 2,2 3 2,-1-2-5,-2-1-3,2 2 2,-2 2 0,3-1-1,-1-3-4,-2 3 3,2-2-7,-2 0-5,0 1 4,3 0-3,0-1-2,-3 0 1,2 2 2,-2-2 1,1 0 0,-1 0 0,5 0-1,-4 0-5,3 0 1,-4 2-6,3-3 1,-2 1-3,0 0-3,0 2 5,1-1-1,-1-2-6,0-4 3,4 4 0,-3 1-14,-1-2 10,0 3 6,-2-4-9,1-1 0,6 4 2,-7-1 1,-1-1-2,3 0-1,0-2 7,-2 0 3,3 0 1,-2 3-5,1-2-3,-1 1 4,1-4 2,2 4-3,0-1 7,-3 0 2,4 0-7,-4 5 3,2-2-2,2-1 0,-3-3-4,2 6 2,-4-6-7,3-3 1,0 5 4,0-1-4,-2-3 1,0 1 0,1 5-2,-1-5-1,-1-1-2,1 3 1,2-4 2,-2 2-3,0 0 6,-1 2 5,1-5-5,-2 2 4,2 2 2,-2-2-4,5 1-3,-5 1 1,1-1-2,2-1-3,-2 2 2,-1-1 1,2 1-1,0 0 0,-1 0 0,-2-2-3,5 1 6,-3-1-8,-2 2 1,2 0 3,-1 0-2,2-4 0,-4 3 0,1-1 2,3 0-3,-3-2 0,3 3 2,-4-1 0,4 0-3,-3-2 4,3 2 0,-3 2-2,2-4 13,-2 5 4,3-1-2,-4-6-5,4 5 3,0 0-1,-3-1-5,3 0 0,-4-3 1,0 2-2,5 2 2,-4 0-5,3-1-1,-3-2 8,3 2-13,-1-2 1,-2 3 3,3-3 2,0 3-2,-4-4-3,4 4 1,-3 1 2,4 4 3,-4 0-2,2-6 1,1 1-3,-2 4-1,1 1 2,-2-5-1,-1 4 1,3 1 0,-2-4-1,1 5-3,-2-2 2,2-3-1,-1 4 1,-1 0 0,3-3-1,0 3-1,-3 0-2,0-1 3,1 3 0,1-1 1,-1-2 0,-1-2 0,-1 4 11,2 0-10,0-2 2,1 2-1,-4 1 0,4-2 0,-2-5 0,1 2 2,-1 0-4,0 3 6,3 2 16,-2-2 2,-1 0-6,2 0 0,-2 2-4,3-1 0,-3-6 1,4 5-4,-2 2-1,0-1-2,0-5 3,2 5-1,-2 0-1,1-3 1,0-1-1,0 3 2,0-3 2,0-4-8,-2 5 5,1-1-5,1-2-2,0 2 0,-2-3 3,3 0-5,-2 0-1,-1-1 6,2-1-6,-2-2 1,-1-6 0,2 10-2,-2-10 3,2 9-1,-2-9 2,0 0-4,3 10 0,-3-10-13,0 0-7,0 0-12,0 0-19,0 0-21,1 5-31,-1-5-39,0 0-68,0 0-90,0 0-204,0 0-540,-15-33 240</inkml:trace>
  <inkml:trace contextRef="#ctx0" brushRef="#br0" timeOffset="664627.2692">253 1313 44,'0'0'75,"0"0"-2,0 0-3,0 0-6,8 1-1,-8-1 1,0 0 3,0 0-5,0 0 6,9 1-4,-9-1-5,0 0 1,0 0-7,0 0-5,0 0-6,10-2 3,-10 2 0,9-1-17,-9 1 6,9-5 1,-4 1-2,3 2-1,1 0-7,-3 0 3,4 0-5,0-1 1,0 0-1,-1 1 0,2-1-2,-1 1-6,1 1 0,1-1 1,-2 1-7,-1-1 2,2 0-2,-4 1 2,-7 1-1,17-1-3,-7 0 1,-4 0 2,2 0-6,0-1 7,-8 2-5,19-2 3,-7 0 8,-2-1-3,0 2 0,2 0 5,-1-2-2,2 1-9,1-2 7,-4 4-3,8-1-5,-5-1 5,3 0 0,-3 2-1,6-2 2,-2-1-5,-2 2 0,-2 1 1,0-1-3,5 1 3,-5 0-5,0-2 0,3 2-2,-3 0 2,-2-1 2,3 0-1,-2-2 3,4 2 10,-3-1-8,1-1 2,0 0-1,-5 1-5,9-1 5,-5 0 0,-2 2-1,1 0 31,-2 0-14,1-1 5,-2 2 0,-2-2-9,2 1 3,-2-1-9,1 1 0,-1 0 3,-1 0-1,3 0 2,-1 0 1,-2-1-3,2 1 3,3 0 2,-2 0-10,1-1 8,3-1 0,0-2-2,-3 3 0,0 1-6,2-2 1,-1 1-3,1 1-2,-2 0 1,1-1-3,0 1-2,-2-2 1,3 2-2,0 1 5,1-1-3,-2 0-3,1 0-1,-1 2 0,-3-1 0,2-1 4,2 1-7,-3 0 0,1 0 6,4 0-7,-4-1 1,-1 1 1,4-2 1,-3 2 1,3-1-1,-3 1-2,-1-1 2,3 1-1,-2-1-3,3 0 4,2-2 1,0 2 2,-2-2-2,0 3 4,-2 0-2,2-1-3,1 0 7,-4 1-1,3-1-2,1 1 5,0-1-2,-1 0-2,1 1 3,0 0-6,4-3-1,-5 2 5,5-2-1,-5 3-3,4 0 3,-3-2-1,4 1-1,-5 1 1,1-2 0,-1 2 2,2-2-8,-2 0-2,0 1 7,1 0-3,-4-2 2,4 2-2,-2 0 3,-1-1 1,3 0 1,-1 1 1,6 0 5,-2-2 4,-2 1-5,3-2 0,0 3 4,-4-1-4,-1 0-1,0 2 0,4-3-2,-2 3 2,-1-1-2,-2 0-3,1 1 4,4-1-4,-3 1-2,1-2 1,3 1-1,-3 1 0,3 0-2,-5-1-7,2-2 9,-2 3 2,5-2-2,5-3-2,-4 4 1,3-1 1,0-1-2,-2-1 4,1 3-5,-1-1-3,-5-1 1,7 1 3,-4 0-2,4 1 1,-5 1 1,0 0-4,1-1 3,-1 0 3,-3-1-12,6-1 8,-2 3 5,-5-2-13,6 2 13,-5-2-1,0 1-8,5-2 8,-2 2 0,1-1-2,-2 1 7,2-3 2,2 0-9,0 2 11,0 1-6,-2 1 4,4 0 2,1-4-8,-4 3-5,-1 0 9,4-2-3,-2 2-7,1 1 7,0-1-1,-1-3 3,1 4-9,1 0 5,0-1 2,-3 0 0,4 1 1,-1-1-3,3-1 5,2 0-3,-5 1-2,-2-1 3,-1 0-2,4-2 0,-1 4-6,-4-1 3,4 1 1,-3-1 0,0 2 2,-1-3-4,-1 2-1,-3 1 3,3-1-1,1 0-1,-4 0 1,1-1 2,1 1-2,5-1 2,-5 0 0,5-1-6,-1 1 5,2 0 0,-3 1-4,4 0 1,-1 0 1,0 1-9,6-3 7,1-2 3,0 4 2,-7 2-4,0-4-1,-2 4 5,2-4-2,1 1-6,-5 1 5,6-1 2,6-1-3,-2 0-8,0 3 13,0-2-3,-9 0 0,10 0 0,-8 0-2,7 1 1,-6 0-2,-3-3 1,12 4 2,-3-2-1,0-1 3,1 4-4,2-2 0,-2-2 1,2 2-1,4 0 0,-1-2 6,1 0-4,0 1 1,5 0 5,-3-1-2,0 2 1,4 0 2,11-1-2,-16 0 1,5 1 2,-4 0-5,0 0 0,-2-2 0,-1 2-9,-2-3 4,4 0 2,-4 2 6,-2-2-16,-1-1 13,-2 3 2,-1-2-6,-4 0 3,1-1 2,-5-1 2,2 1 0,2 0 1,-4-1 3,1 1 2,-3 0 8,-4 1-6,-12 3-1,24-7-10,-16 5 15,-8 2-7,12-4-6,-12 4 4,11-4-10,-11 4-16,7-1-16,-7 1-33,0 0-42,0 0-36,0 0-70,0 0-253,-34 4-503,20-3 222</inkml:trace>
  <inkml:trace contextRef="#ctx0" brushRef="#br0" timeOffset="666877.2444">397 2169 2,'0'0'74,"0"0"-4,2-7-5,-2 7-3,0 0-8,0 0 5,0 0-1,0 0 4,0 0 4,0 0 0,0 0-15,0 0 8,10 3-6,-10-3 1,0 0-11,0 0 2,9-1 8,-9 1-10,8-1 0,-8 1 1,8 1-10,-3 0-3,0 0 2,1 0 4,-1 1-4,3-1 16,2 0 4,0-2 7,-1 2-5,4 1-4,1-2-8,0 0 1,5-2-7,2 1-6,-2 1-3,2-1 0,-2-1-4,7 2 0,-8-1-7,4 0-2,-3 0 1,-1 0 0,5 0-1,-4 1-3,1 0-1,0 1-3,-2-1-2,2 0 4,-1 0-4,1 0 3,0 0-4,3-1 1,-2-1 1,-1 0 0,2 3-3,-2-4-1,1 2-1,-1-3 1,-2 1-3,2 1 0,2 2 4,-4-4-4,0 4 2,-4-3-3,1 3-2,1-1 2,-2 1 0,-1 0 0,0 0 0,0 0 1,2-1-1,-2-1 0,5 2 3,-6-1-6,6-1 5,-6 2-1,1 0 4,4-2-2,-2 2 4,-1-1-11,3 0 5,1-5-3,1 4 10,0 2-7,0-1 2,4-2-3,-5 2 0,5-1 0,-4-2 1,3 1 0,-3 1-3,4 2 3,-4-1 1,2 0-3,0 0 3,0 1-2,-1-2 2,2 1-2,0-3-3,-3 2 4,4 2 0,-5-1 1,2 1 4,1-2-3,-2 4 4,0-4 1,-1 1 2,3 0 1,-1-1 1,-1 1 1,3-1 1,-2 1 1,1 1-5,-2-2 3,4-1-7,5 2 3,-7-3-3,7 3 2,-7-1 4,1 1-3,-4-3-5,4 3 2,-2 0-3,3-2 8,-2 2 1,-2 0-6,-1-2-2,2 3 0,-1-3-3,-1 3 4,1-2-2,2-1 3,1 2-1,-2-1 3,4 1-1,6-2 2,-2-1-3,1 1 1,-7 2-2,6-2 1,0 0-3,-6 0 3,6 2-2,-8-2-5,2 3 7,-2 0-6,-1 2 8,0-5 0,0 3-5,-3-2-1,5 2 1,-3 0-5,1 0 8,-1-2-5,1 0-3,3 0 2,-3 1 3,3-1-3,-2 0 2,8 0-2,0 2 6,1-2-5,-2 2 10,4-1-10,-3 0 4,1 2-3,-8 0 3,10-2-4,-11 1 4,11 3-2,-11-5-2,3 4 4,-1-2-3,5 0 0,-8 0-1,4 0 1,-4 1 2,2 0 1,-1-1-1,1 2 5,-1-2 3,3 1 5,-1-2-4,1 3 5,-3-3-2,11 1 0,-3 0-2,-6 0 0,-3 1-2,4 1-2,0-1-1,-2 2 2,-2-2-3,0 0 6,0 0-9,1 0 5,-2-1-6,3 2 1,-2-2 0,-1 0-3,1 1 4,3-2-3,-4 2 1,6-2 3,4 1 5,-6-2-5,8 2 9,1 0-10,-3 2 4,1-5-4,1 4 4,-3-2-4,-5 4-1,6-2-2,1 2 2,-9-2 0,1-1 1,2 2-3,-1 0 6,-2 1-5,2-2-3,6 0-1,-6 0 6,7 0-5,-1-1 4,0 2 5,-3-2 6,-1 2 1,5-3-3,1 2 5,-1 1-7,-6-1 3,6-1 2,2 0 1,4 1 2,-3 0-5,1 1 3,0 0 0,-1-1 0,0-2-3,0 2 2,-3-1-6,-1 2 3,-6-2-4,-3 1 1,0-2-4,-4 2 5,-1-1-1,1-1 2,-4 1-1,1-1 0,-2 1 8,2-1 1,-6 1 0,2-3-4,-3 3 11,2-1-2,-7 1 4,8 0 2,-8 0-7,7-1 1,-7 1-3,0 0 1,9-1-3,-9 1-1,0 0-2,4-1-4,-4 1 0,0 0-14,0 0-13,0 0-19,0 0-12,0 0-40,0 0-31,0 0-29,0 0-43,-16-5-49,6 3-180,-1 1-450,3-1 200</inkml:trace>
  <inkml:trace contextRef="#ctx0" brushRef="#br0" timeOffset="670187.2736">3483 193 59,'0'0'129,"0"0"-11,0 0-16,0 0-13,0 0-4,0 0-3,0 0-7,0 0-11,0 0-10,0 0 5,0 0-10,0 0 10,0 0-10,0 0-1,0 0 0,0 0-9,0 0 2,0 0 12,0 0 0,0 0 5,10 45-3,-10-45-7,0 0-4,5 17-3,-5-17-2,4 15-1,-4-15 7,5 18 8,-5-18-2,6 20-1,-6-20-9,4 20-4,0-8 0,-4-12-6,5 26 0,-1-12 0,0 0-2,1 2-5,0-2-3,0 2 1,-1 0-2,-4-16 0,9 28-4,-5-17 2,0 5-3,1 0 4,-5 1 0,6-1-3,-6-16 5,4 28-4,-4-11 5,4-2-6,-3 2 2,0 2-4,-1-2 6,2 0-8,-2-17 2,4 31 2,-3-12 2,-1-2 1,2 0-2,1-1-1,-3 0 0,3 1 3,-2 0-3,3 0-1,-4 0-1,1 0 4,-1 0 0,1 1-7,-1-2-2,3 1 3,-2 0 1,-1-1 0,0 1-3,0 0 6,4 0 6,-3-1-5,0-4-4,1 1 3,0 2 0,0 2 0,-1-4 3,1 3 9,1 1 0,-3-5-8,3-1 0,-3 5 4,3 1-6,-2-4-2,2 2-1,0 1 2,-2-4-4,2 1-3,-1 1 1,-1 3 0,-1-2-2,3-2 6,-2 0 7,2-1-12,-2 1 1,3 4 11,-3-4 2,3-1-2,-2 3-2,1-3-1,0 1-3,-1 2 1,1 0 1,-1-2-3,2-2 1,0 6 0,0-1 0,2-2-1,-2 1 4,1 2-1,-1-4-4,1 3-2,-1 0 6,2 0-6,-2 0-3,-3-5 11,5 4-6,-4-3-2,2 0-5,0 0 1,-3-1 2,2 0 1,3 3 1,-2-2 7,-3 1 6,4 2 4,-1-2-5,0 0-4,-3-2 3,3 4-6,4 0-6,-6-3 6,2 0-2,0 0-1,0 1-4,1-2 5,-1 1-4,0 4 0,2-3-3,-4 0-3,1-2 1,0 2 5,-1-1 4,1 0 4,1 0-4,-1 4 0,1-5-1,-2 1-2,1 0-3,0 4 3,-2 0 0,2 1 4,-2-5-6,3 1 1,-2 3 2,0 1-7,0-1 3,1 0 0,-1 3 1,1-4 6,-2 1-7,2 1 0,0-1-1,0 2-3,-2-4 2,2 2-2,-2 2 9,2-3-6,-1-3-9,2 5 5,-3 0 0,1-2 0,0-3 1,0 0-8,-1 0 9,3 0-8,-2-1 5,1 1 1,-2 1 0,2-2-1,-1 0 11,1 1-5,-1-2-9,2-1 0,-4 1 6,4-1 5,-1 2-3,1-2-8,-1 1 3,1 0 5,-3 1 7,3-2-1,0 0-6,-4-2 1,5 0 15,-4 0-13,-1-7-2,3 12 0,2-6-1,-5-6 1,4 10-10,-3-3 13,-1-7-8,4 8 3,-3 0-6,2-1-3,-3-7 5,5 11 5,-5-5-6,0-6 6,5 9-7,-5-9 0,0 10 1,0-10 6,4 10 10,-4-10-18,1 8-1,-1-8 4,4 7 1,-4-7-6,0 0 5,1 10-4,-1-10 5,0 0 2,4 7-4,-4-7-6,0 0 0,3 7-2,-3-7-11,0 0-1,0 0-4,0 0-11,0 0-4,0 0-2,0 0-6,0 0-9,0 0-10,0 8-10,0-8-15,0 0-15,0 0-15,0 0-19,0 0-16,0 0-22,0 0-41,0 0-36,0 0-218,21-18-509,-16 9 226</inkml:trace>
  <inkml:trace contextRef="#ctx0" brushRef="#br0" timeOffset="688415.2726">377 591 93,'0'0'101,"0"0"-8,0 0 2,0 0-1,0 0-6,0 0-3,0 0-2,0 0-7,0 0-3,0 0-4,0 0-1,0 0-8,0 0-9,0 0-4,0 0-2,0 0 5,0 0-12,0 0-5,0 0 6,0 0 3,0 0 5,0 0 6,0 0-5,0 0-2,0 0-8,0 0-1,0 0-3,0 0-6,48-11-3,-48 11 0,0 0-3,25-9-7,-25 9 6,19-6-9,-19 6 3,0 0 0,27-6-2,-27 6-2,0 0 4,27-4-6,-27 4 2,23-3-9,-23 3 1,0 0-3,31-7 5,-31 7 1,0 0-7,26-5 5,-26 5 1,22-3 1,-22 3-7,24-7 3,-24 7 0,24-3-3,-24 3 6,22-4-4,-22 4-1,26-6-1,-26 6 2,22-5 32,-22 5-6,0 0 1,37-4-6,-37 4 1,23-2-4,-23 2-3,0 0 2,31-2-3,-31 2-3,23-4-2,-23 4-4,0 0 3,35-2-1,-35 2-2,26-3-1,-26 3-2,27-3 2,-27 3-2,33-5 2,-33 5-2,27-4 4,-27 4-2,25-5-2,-25 5-1,0 0 1,32-3 3,-32 3-3,0 0 0,30-1-4,-30 1 5,0 0-4,32 0 2,-32 0-3,0 0 6,34 0-5,-34 0 4,26-3-1,-26 3-6,26-3 1,-26 3 7,29-1-5,-29 1 4,0 0-6,37-1 3,-37 1 0,0 0-3,34-1 5,-34 1-3,0 0-2,33-2 2,-33 2 1,0 0 0,35-1 3,-35 1-4,0 0-3,35 0 5,-35 0-4,0 0 3,31 0-1,-31 0 2,0 0-2,34-2-2,-34 2 7,24-2-7,-24 2 2,0 0 1,38-6-5,-38 6 5,35-1-1,-35 1 1,23-1-4,-23 1 3,28-1 0,-28 1 1,0 0-2,36-3 4,-36 3-4,28-2-1,-28 2 1,0 0 3,41-3-1,-41 3 0,25 1-2,-25-1 3,31-1-1,-31 1 1,31-1 1,-31 1 1,33-2-2,-33 2 3,31 0 0,-31 0-3,0 0 4,38 0-2,-38 0 0,0 0-2,34 0 0,-34 0 0,0 0-2,32 2-3,-32-2 4,0 0 1,31 2-2,-31-2 3,24 3-2,-24-3 1,0 0 0,42 0 0,-42 0 2,35-3-2,-35 3 2,34 3 4,-34-3 0,32 0-1,-32 0-4,34 0 3,-34 0-2,39 0 0,-39 0 2,35-3 1,-35 3-4,35 0 0,-35 0 2,36 0-2,-36 0 3,39 2-3,-39-2 0,39 0-1,-39 0 1,36 0 0,-36 0 0,36 0 2,-36 0-2,34 0 3,-34 0-3,31 0 1,-31 0-1,32 0 3,-32 0-3,0 0-3,47 0 5,-47 0 2,26 0-2,-26 0 3,32 1-6,-32-1 6,37 0 0,-37 0-7,33 1 3,-33-1 6,35 3-3,-35-3-4,35 1 7,-35-1-12,32 3 5,-11 0 1,-21-3 1,35 3-5,-35-3 5,36 1-2,-36-1 3,37 3-1,-16-1 1,-21-2 5,39 1-5,-39-1-3,39 1 8,-39-1-2,42 1 1,-42-1-2,38 1 0,-38-1 0,37 1-2,-16 0-1,-21-1 1,38 2 0,-38-2-10,40 3 10,-21-2 1,-19-1-3,38 3-1,-38-3-1,33 3-2,-33-3 4,40 1-5,-40-1 4,38 1-1,-16-1-1,-22 0 3,41-2-2,-41 2-1,41 2 2,-21 0-1,-20-2-3,40 0 4,-40 0 0,42 0 0,-42 0-2,37 0-1,-37 0-1,40 0 1,-40 0-3,37 0 3,-37 0 0,31 1-1,-31-1 2,29 0 2,-29 0 3,0 0-5,37 2-1,-37-2 1,27 0 1,-27 0-3,0 0 3,46 0 0,-28 2-1,-18-2-3,32-2 4,-32 2-2,41-2 2,-41 2-3,39-1 3,-11-1-2,-28 2-3,41 0 1,-41 0 4,45-1-1,-24-2-2,-21 3 1,48 4 0,-25-6 0,-23 2 2,42 0 1,-42 0-3,50 0-6,-28-3 6,7 1 0,0 1 0,0-3-1,-1 1 2,1 2 3,-1-2-3,3 3 3,-4-3-4,1 2 1,-28 1 2,50-5 0,-21 3-4,-10 0 4,-19 2 1,41-1-1,-41 1 4,41-3-5,-23 2 4,-18 1-3,41-6-2,-41 6 4,29-3 0,-29 3 2,35-2 0,-35 2 2,27-4-4,-27 4 3,24-5-2,-24 5 0,23-2 3,-23 2-4,0 0 1,24-5 1,-24 5-3,0 0 2,0 0-9,23-5 6,-23 5 2,0 0-3,0 0-6,0 0-11,0 0-8,0 0-15,0 0-16,0 0-19,0 0-29,0 0-14,0 0-39,21-6-42,-21 6-164,0 0-389,0 0 172</inkml:trace>
  <inkml:trace contextRef="#ctx0" brushRef="#br0" timeOffset="689687.2584">2895 244 77,'0'0'80,"0"0"-15,0 0-4,0 0-8,0 0 6,0 0 2,0 0 3,0 0-5,-53-3-5,53 3-3,0 0-4,0 0-13,0 0 13,0 0-9,0 0 3,-33 7-6,33-7-2,0 0-10,0 0 4,0 0-3,-18 12-10,18-12 8,0 0 1,0 0 0,-9 13-9,9-13-6,0 0 6,0 0-3,-3 17-3,3-17-2,0 0 10,0 0-5,0 0 0,11 23-1,-11-23-1,0 0 2,12 12-2,-12-12-2,0 0 0,18 11 6,-18-11-7,16 6 0,-16-6 7,0 0-8,28 8 5,-28-8 1,23 4-5,-23-4 2,0 0-3,32 2-1,-32-2 1,27 0-2,-27 0-1,0 0-3,33-1 3,-33 1-2,0 0 7,28-7-2,-28 7 5,0 0 1,22-8-3,-22 8 10,0 0 5,13-12-6,-13 12 8,0 0 1,6-11-1,-6 11 0,0 0-2,0 0-1,-1-21 5,1 21-3,0 0-7,0 0-2,-14-22 5,14 22-5,-14-10 1,14 10-3,0 0 0,-17-12-5,17 12 0,0 0 1,-24-8-1,24 8-11,0 0 4,-28-3-11,28 3-12,0 0-16,0 0-22,-41 8-18,41-8-23,-22 7-18,22-7-111,-20 10-247,20-10 110</inkml:trace>
  <inkml:trace contextRef="#ctx0" brushRef="#br0" timeOffset="690439.5876">4303 164 153,'0'0'170,"0"0"-15,0 0-8,0 0-15,0 0-7,0 0-10,0 0-10,0 0-11,0 0-7,0 0-6,0 0-15,0 0-1,0 0-3,0 0-5,0 0-5,0 0-4,0 0-3,0 0-5,0 0 5,0 0-6,0 0 3,0 0-2,0 0-6,0 0 1,0 0-2,0 0 9,0 0-4,0 0-3,0 0 2,7 28-3,-7-28-1,0 0-2,6 14 5,-6-14-5,0 0 4,9 20 0,-9-20-2,5 12-6,-5-12-9,7 13 5,-7-13-2,6 13-1,-6-13-6,0 0 0,11 16 3,-11-16-3,0 0 0,8 14-1,-8-14-2,0 0-24,10 13-34,-10-13-44,0 0-54,14 11-65,-14-11-155,0 0-395,0 0 175</inkml:trace>
  <inkml:trace contextRef="#ctx0" brushRef="#br0" timeOffset="692301.3616">1475 506 76,'0'0'89,"0"0"-13,0 0 2,0 0-11,0 0-1,0 0 2,0 0-4,0 0-2,0 0-6,0 0 2,0 0-8,0 0 3,0 0 9,0 0-16,0 0 15,0 0-4,0 0-1,0 0-6,0 0-3,0 0 0,0 0-5,0 0 5,0 0 5,0 0 2,0 0-3,0 0-2,0 0-3,0 0-8,-9-39 0,9 39-10,0 0 0,0 0 28,0-18-4,0 18-4,0 0 3,0 0-6,1-22 4,-1 22-7,0 0-5,-2-18-3,2 18 0,0 0-2,-4-18-11,4 18 1,-3-15-1,3 15-1,0 0-1,-7-22-4,7 22-3,-4-13 3,4 13-3,0 0 2,-5-18 6,5 18 5,0 0 5,-4-16-4,4 16-8,0 0 3,-5-17-5,5 17 5,0 0-4,-8-13-3,8 13 0,0 0-3,-11-14-1,11 14 0,0 0 1,-9-14-11,9 14 9,0 0-3,-12-12-3,12 12 3,0 0-2,-15-11-9,15 11 9,0 0-2,0 0 3,0 0-3,-18-10-1,18 10-4,0 0 5,0 0-10,0 0-17,0 0-22,0 0-33,0 0-25,0 0-38,0 0-54,0 0-155,0 0-380,0 0 168</inkml:trace>
  <inkml:trace contextRef="#ctx0" brushRef="#br0" timeOffset="696498.6274">2359 743 2,'0'0'114,"0"0"-6,0 0-15,0 0-9,0 0-9,0 0-8,0 0-5,0 0-11,0 0-6,0 0 2,0 0 4,0 0 6,0 0-4,0 0 6,0 0 1,0 0 5,0 0-1,0 0-2,0 0 2,0 0 2,0 0-8,0 0 4,0 0-3,0 0 2,0 0-2,0 0 1,0 0 2,0 0-4,0 0-2,0 0-6,0 0-8,0 0 2,0 0-3,0 0 0,0 0-4,0 0-1,0 0-1,0 0 2,0 0-6,0 0-9,0 0 4,0 0-5,51-19 0,-51 19-5,0 0 4,21-7 0,-21 7-7,0 0 2,20-5-5,-20 5 0,0 0 0,0 0-6,27-3 4,-27 3-2,0 0 0,0 0-1,0 0-2,0 0 0,31-1 1,-31 1-1,0 0-3,0 0 7,0 0-8,0 0 12,34-2-10,-34 2 1,0 0 2,0 0-1,30-2 5,-30 2-2,0 0-1,0 0-2,0 0 3,29-2 0,-29 2-4,0 0 1,0 0-1,0 0 2,27-3 1,-27 3-5,0 0 8,0 0-5,0 0 1,0 0-4,0 0 2,0 0 0,26-4-1,-26 4 6,0 0-3,0 0 1,0 0 0,0 0 2,0 0 2,24-1 0,-24 1 3,0 0 2,0 0-2,0 0 8,0 0 0,0 0-6,0 0 3,0 0 0,0 0-3,0 0 1,0 0 3,0 0-6,0 0 0,0 0 3,0 0-3,0 0-3,0 0-4,0 0 4,0 0 1,0 0-2,0 0 0,0 0-9,0 0-30,0 0-50,0 0-54,0 0-80,0 0-199,0 0-447,0 0 199</inkml:trace>
  <inkml:trace contextRef="#ctx0" brushRef="#br0" timeOffset="701796.7385">4510 703 33,'0'0'93,"0"0"-18,0 0-5,0 0 4,13-16-4,-13 16-7,0 0-5,0 0 7,0 0-9,0 0-1,0 0-8,0 0-1,0 0-7,0 0-8,0 0 6,0 0-6,0 0-1,0 0-7,0 0 4,-10-22-2,10 22-2,0 0 1,0 0-2,0 0-7,-18-11 4,18 11-12,0 0 1,-18-10 2,18 10-4,0 0 3,-28-4-7,28 4 16,-23-4-12,23 4-1,0 0 0,-32-5 0,32 5-1,-23-3 0,23 3-6,0 0-3,0 0 10,0 0-7,0 0 0,-38 2 0,38-2 2,0 0 3,0 0-8,0 0 6,0 0 1,-25 6-7,25-6 0,0 0 6,0 0-6,-11 12-4,11-12 21,0 0-15,0 0 13,-4 19-12,4-19 4,0 0-7,0 17 3,0-17 7,0 0-4,0 0 0,12 18 1,-12-18-4,0 0 11,10 11-9,-10-11 7,0 0-6,18 9 7,-18-9-7,0 0-2,21 6 13,-21-6-12,0 0 3,22 6 1,-22-6-2,0 0 6,22 4-1,-22-4 5,0 0 4,0 0-12,0 0 1,0 0 3,32 0 2,-32 0 10,0 0-2,0 0 1,0 0 0,31-10-4,-31 10 10,0 0-11,19-11 1,-19 11 7,0 0-3,13-10-2,-13 10 3,0 0-6,12-13 0,-12 13 6,0 0 3,7-13-1,-7 13 3,0 0-11,0 0 1,0 0-2,7-14-2,-7 14-1,0 0-3,0 0-1,0 0 6,0 0-4,0 0 4,0 0-8,0 0 8,0 0-11,7-12 1,-7 12-5,0 0 1,0 0 0,0 0 0,0 0-3,0 0 5,0 0-4,0 0 2,0 0-6,0 0 9,0 0 7,0 0-9,0 0-3,0 0 4,0 0-4,0 42 6,0-42-13,2 19 14,-2-19 0,4 23-9,0-11 10,-4-12-3,5 27 3,-2-11 1,0 0-5,1 0 6,0-3 0,0 3-1,2-2 3,-6-2-7,4-1 3,-1-4-8,-1 4 7,2-3-1,-4-1-2,3-1 1,-2 0 4,0-1 6,1-2-3,0 1 13,-1 0 37,-1-4 11,4 3 6,1 0-4,-5-3 1,0 0-7,0 0-3,0 0-6,9-8-6,-9 8-4,4-10-5,-3 4-1,3-1-2,4-1-9,-8 8 4,0 0-1,7-26-3,-7 26-11,7-19 2,-7 19-2,5-19-1,-5 19-2,1-17 0,-1 17-2,7-17-10,-7 17 6,4-16 0,-4 16-2,3-18 0,-3 18-7,8-13 5,-8 13-3,5-14 5,-5 14 0,7-13-4,-7 13-1,0 0 2,9-20-3,-9 20 1,6-11 0,-6 11-4,0 0 5,0 0-1,6-15-7,-6 15 1,0 0-18,0 0-3,0 0-17,0 0-14,0 0-6,0 0-15,0 0-16,0 0-14,9-11-13,-9 11-13,0 0-19,0 0-25,0 0-132,0 0-333,0 0 149</inkml:trace>
  <inkml:trace contextRef="#ctx0" brushRef="#br0" timeOffset="702208.2905">4923 620 22,'0'0'191,"0"0"-21,0 0-17,0 0-17,0 0-9,0 0-16,0 0-13,0 0-6,0 0-1,0 0-4,0 0-4,9 21-13,-9-21-1,9 17 6,-9-17-11,8 18 1,-8-18-7,7 18-2,-4-8 1,-3-10-4,6 18 4,-6-18 8,7 17-9,-7-17-4,4 16-6,-4-16-4,5 14-1,-5-14-6,0 0-8,7 17 8,-7-17-7,0 0 6,0 0 2,4 16-10,-4-16 9,0 0-4,0 0-1,9 13 3,-9-13-9,0 0 6,0 0-7,0 0-4,0 0 1,0 0-4,6 12-1,-6-12 3,0 0-12,0 0-20,0 0-33,0 0-34,0 0-51,0 0-65,0 0-193,0 0-422,0 0 187</inkml:trace>
  <inkml:trace contextRef="#ctx0" brushRef="#br0" timeOffset="704558.6417">2574 1554 5,'0'0'85,"-1"-2"12,1 2-9,0-5-8,0 5-16,-4-5 0,1 3-7,3 2 2,-6-5-11,1 3-4,5 2-1,-8-5-4,1 4-5,0-2-8,-5 3-2,4-1 3,-1 2-6,-4 1-3,4-2 1,-5 2-3,4 1-3,1 1 1,-6 1-3,7-3-5,-2 5 3,3-1 4,-3 1-5,1-3-1,3 3-1,-2-2 0,3 4 5,1-4-8,2 2 13,2 0-16,-3 1 4,3-3 3,1 3 2,1-2-10,-1-1 6,3 3-3,0-2 9,1 0-12,0-2 7,0 1 0,3-2-2,-3 1-1,2-1 1,-2-1-1,3-1-1,-4 2 6,2-3 3,3 1-1,-9-1-9,13-1 13,-9-2-1,1 2 0,5-2 5,-5-1 4,3-4-7,0 3 1,0-2 8,-1 0-3,-2-1 0,2 2 1,-2-2 0,-1 2-11,2-1-1,-4 0-1,1 2 8,-1-2-2,1 3-9,-2-3 3,2 3-2,-2-1-6,2 1 4,-1 0-1,1 0 1,-2 1-2,-1 3-4,4-4 3,-4 4 2,1-5 2,-1 5-6,0 0 3,0 0-1,3-2 7,-3 2-2,0 0-8,0 0-3,0 0 8,0 0-1,0 0-3,0 0 0,0 0 4,6 9 1,-3-3 13,-1-1-13,1 3 9,1 3 7,-2 0-1,5 4 0,-5-2-6,5 5 4,-2-5-1,1 5-2,-1 0 5,0-1-5,0-1-2,3 2 3,-3-1-1,3 2 1,-4-3-4,2 1 5,-2 0-6,-3-5-3,3 1 7,-3-2-8,3 1 6,-1-3 1,-3-2-1,1 1-3,-1-2 3,1-2 0,2 1 6,-3 0 13,0-3 11,0-2 10,1 5 4,-1-5 3,0 0 2,0 0 1,0 0-9,0 0-8,9-13 1,-8 7 1,2-1-9,-2-3 2,-1 1-6,4-2-2,-4 0-6,3-2-3,-2-2-3,0 4-1,3-7 1,-1 2-6,0 0-1,0-1 2,-2 6-4,2-4-3,-3 4 0,1 0-2,2 2-4,-2-3 3,0 1-3,3 4 2,-4 0-2,3-2-3,-1 4 0,-1-3-1,-1 4 5,2-1-5,-2 0-4,0 1-18,5 1-12,-5 3-25,2-6-27,-2 6-40,3-7-18,-3 7-29,5-4-18,-5 4-150,0 0-369,8-1 165</inkml:trace>
  <inkml:trace contextRef="#ctx0" brushRef="#br0" timeOffset="705125.2592">3036 1581 179,'0'0'183,"0"0"-14,0-8-22,0 8-14,5-6-16,-1 3-12,-1-1-10,6 0-13,-2 2 0,2-3-21,-2 3 2,2 0-2,0-1-17,-1 1 4,1 2-9,-2-2-4,4 1 0,-11 1-8,13 1 0,-6 1-2,-7-2-9,12 4 0,-8-2-3,-2 1 3,2 1-4,0-1-2,-3 5 2,0-3-3,0 4-1,1-2 1,-4 3 2,1-3-8,0 1 0,1 1 3,-5 0 0,3 0 4,0 0-3,-3 4 0,4-4-4,-5 1 5,4 2-3,-2-3 5,3 2 1,-3-1 0,-2 0 1,6 0 4,-3-2-7,2-1 7,-3-2-2,3 2-5,-2-1 7,2-1 0,-3 2 3,4-3-2,-3 1 2,2 0-4,1-5-4,0 0 3,-1 6-2,1-6 2,1 6 2,-1-6 10,9 1 1,-9-1 5,18-2-5,-7 0 4,2-3-1,5 0 0,-1 0-2,3-2 0,3 2-5,-5-2-2,3 3-3,-1-2-5,-2 2 0,-3 1 1,-2 1-5,0 2 1,-6-3-6,1 3 3,-8 0-3,13-2 1,-13 2 2,9 0-1,-9 0-1,5-2 1,-5 2 1,0 0-4,0 0-2,0 0 5,0 0-5,0 0 1,0 0-12,0 0-10,0 0-17,0 0-22,0 0-25,0 0-34,9-2-23,-9 2-43,0 0-153,0 0-363,0 0 161</inkml:trace>
  <inkml:trace contextRef="#ctx0" brushRef="#br0" timeOffset="708348.573">4665 1624 57,'-1'-3'91,"1"3"17,-3-4-22,3 0-6,0 4 3,-1-6 9,1 6 2,-3-6-8,3 3 7,-2-1-15,1-1-1,-2 0-6,-1 1 3,0-2-8,-1 2-6,1-1 2,-1-1-15,-1-1 4,-2-1-7,3 2-4,-4-1 4,-1 2-10,6-3-2,-4 3-4,1 1-2,0-4-2,-2 5-7,3-1 3,0 1 0,-1-2-11,0 2 6,-2 2-13,0-1 13,0 2-6,0-2 2,1 2-8,-1 3 6,0-3-8,2 0-2,-1 4 9,0 0-4,-2 1 1,2 0 1,2 1-3,-2 1 3,-1-1-6,4 2 2,0 0-1,0 2 7,1-1-6,0 1 1,-3-1-3,7 1 2,-2-1 1,2-1-5,-1 0 8,2-2-7,1 1 2,0-1-4,3-1 9,-1 1-10,1 1 10,0-3-5,2-2 1,-2 1 1,6 0 4,-3 0-7,4-3 8,-1-1 0,-2-1-8,1 0 3,-1 0 0,1-1 1,-1-1 2,3-4-3,-2 4 4,-2-1 16,1-3-2,-3 5 0,0-6-5,1 1-3,-2-1-2,4 1 0,-5 1-2,2-2-3,-2 4 6,-1-1-7,3-2 1,-6 4 0,4-3 1,-2 4-1,-1-2 5,2 2 3,-2-3 4,2 4-2,-3 2 1,0 0-4,1-2-1,-1 2 2,4-3-8,-4 3 0,0 0-2,0 0 1,0 0-3,0 0-4,0 0 5,0 0-3,0 9 9,0-4-13,1 1 9,2 1-5,-2 1 1,3 4 7,-3 0 2,3 6 7,5-1 5,-4 7-1,-1-6-1,1 0 1,2 0-4,-4 7 0,4-7-2,-3-1 0,-2 1-1,2 0 4,0 0-2,0-4-2,0-1-1,-1-2-2,1 0-1,0-1-2,0-3 6,-2 0-3,2-1 0,-2-1 3,1 0 1,-2-2 10,1 0 7,-1 1 11,-1-4 0,0 0 5,0 0-8,0 0-2,0 0 2,9-13-7,-6 8-5,-1-5-2,2 0-2,-1-1-3,2 1-1,0-8-3,2 2-6,-1-1 3,1 3 0,0-3-4,0 1-2,2 2 1,-5-1-4,1 2 0,3-1 1,-2 5 0,-2-1-4,-1 2 4,0-2-1,0 4-2,-2-5-2,3 7-5,-3-4-6,6 1-2,-6 2-1,-1 0-6,4 1-8,-3-2-10,0 4-15,2-1-17,-3 3-24,0-5-25,0 5-14,0 0-32,5-4-16,-5 4-23,0 0-147,0 0-380,8-1 169</inkml:trace>
  <inkml:trace contextRef="#ctx0" brushRef="#br0" timeOffset="708668.8683">5140 1534 133,'0'0'215,"0"0"-24,0 0-17,0 0-11,0 0-23,2 8-2,-2-2-2,1 0-6,0 2-10,-1 1-13,2 1 0,-2 0-8,1 1-5,-1 0-11,0 0-6,1-1-8,2 1-4,-2-2-6,0 1-2,0 0-8,-1 0 2,2 1-6,-1-1-9,0 0-2,1-4-4,-1 5 6,-1-3-11,-1 1-1,1-3-3,1 2-1,-2-5-19,1 1-13,1 0-19,-1 0-29,0 1-27,0-5-38,2 5-31,-2-5-50,3 3-136,-3-3-371,0 0 164</inkml:trace>
  <inkml:trace contextRef="#ctx0" brushRef="#br0" timeOffset="710905.249">3014 2407 32,'-4'-2'131,"0"0"-12,0 0-5,0-1-15,1 1-8,3 2-8,-11-4-6,6 3-10,0-3-8,-1 2-1,-3 1-9,0 1-2,-1-2-7,-2 4-2,-2 0-3,-5 1-8,1 3-4,-1 1 3,2-2-5,-2 0 3,0 3-6,1-1 2,0 3-5,0-5 0,3 8-4,5-6 4,-3-1 1,4 1 3,1 1-1,3 1 0,-4-1-16,4 2 10,1-1 4,3 1-5,-2-2-5,3 3 3,0-3-4,3 6 6,1-6-6,-3 2 9,4 1-7,4-4 1,-4 0-5,3-1 3,1 0 4,1-3-2,-1 2-4,1-2 2,0-1 1,2-3-1,0 1 3,0-2 0,0 0 0,-1-1 2,2-2-3,-1-1 2,0 1-10,-3-2 4,3 2 3,-2 1 0,-1-4-6,-4 1 7,0-2-3,0 4-3,-1-2 0,0-4 4,-3 1-2,3 0-1,-4 0-3,3-1 6,-3 2-13,0 2 6,0 0 5,0-3 0,0 3 4,0-1 1,1 3-3,-2-1 1,1 1 5,0-2 4,0 5-4,0 2-1,-3-5 2,3 1-6,0 4 1,0 0-3,3-5 5,-3 5-6,0 0-3,0 0 4,0 0-1,0 0 4,0 0-5,-3 14-4,6-11 6,-2 4 11,-1 3-7,4 1 4,-3 1 5,4 0 3,-1 6 5,0-1-4,-3 2 6,5-2-2,-3 8 3,1-6-6,1 0-1,-1-2-3,0 2 5,1-2-6,-1-1 5,1-2-1,-1-1-6,-1-1-1,3-1 0,-4 0-2,3-3-3,-1 1 1,-1-5 2,-1 4 1,1-4-2,-2 1 2,2-3-5,-2 4 13,3-4 6,-4-2 10,1 3 3,-1-3 1,0 0 8,0 0-4,0 0 1,0 0-8,9-9-4,-8 3-4,-1-1-2,1-2-5,1 2 1,-1-5-4,-1 1-2,0 0-5,0-1-1,1-1-1,-1 0-3,0-2 1,3 2 2,-2-2-4,0-1-2,2 1 2,0 0-3,-1-1-1,1 0-1,4 5 0,-7-1 2,1 1 3,3-1-10,0 2 2,-3 1 0,2 3 1,-2 0 0,3 1-3,-3 0 1,2 0-1,-2 2-10,-1-1-13,0 4-15,4-4-24,1 2-15,-5 2-19,0 0-18,0 0-17,8 0-13,-8 0-25,5 4-37,-4-1-110,-1-3-344,7 5 152</inkml:trace>
  <inkml:trace contextRef="#ctx0" brushRef="#br0" timeOffset="711500.8207">3333 2624 161,'-6'-4'158,"6"4"-16,0 0-10,4-6-16,-4 6-13,6-5-12,-1 3-10,2 1-5,-1-3-10,3 2-7,-1 0-4,-2-1-6,3 0-8,0 1-5,1 0-3,-3 2-2,-2-1-3,3 1 1,-1 0-3,-7 0-1,14 0-10,-7 0 7,1 1-5,-1-1-1,-2 1 0,0 1-11,0 1 4,0 1 0,-1-1 0,-3 2 1,3-1-3,-3 2-2,2-1 7,-3 1-4,1 2-1,-1-2-2,0 2 1,-1 2-1,-2-1 5,0 1-3,-3-1 1,-1 2 3,-1-2-7,2 4 1,-5 1 12,3-4-4,-3 2 6,1 0 10,0-4 0,1 3 5,0-3 7,3 0-8,-3 0 3,1-3-5,4 0 1,-1-2-3,1 0-4,-2-2-5,6 2 0,0-3-2,0 6 4,0-6-1,4 3-3,1-2 2,0 0 2,6-3-3,2 1-3,3-3 1,3 3-2,1-3-2,1 1-4,8-2 1,-9 0-2,10 0 1,-3 0 0,-7 1-3,2 1-2,-1-1 1,-1 2-1,-1-1 1,-8 0-1,2 3 3,-4-1-6,0-1 1,-3-1 3,-1 2-5,2-3 6,-4 3-4,-3 1 2,6-1 1,-6 1 1,4-1-2,-4 1-3,0 0 3,0 0-3,4-3-8,-4 3-19,0 0-19,0 0-27,0 0-9,0 0-36,0 0-27,0 0-25,-12-3-138,12 3-330,0 0 146</inkml:trace>
  <inkml:trace contextRef="#ctx0" brushRef="#br0" timeOffset="712724.2814">4619 2592 20,'-3'-5'139,"2"-2"-6,-3-1 7,3 3-10,-2-6-13,1 3-7,-2-2-15,0 4-9,-2-3-9,0 0-5,2 1-9,-3 0-4,2-1 5,-2 2-15,-1 2-9,0 2-1,3 0-8,-4 2-1,-1 0-1,1 2-8,-1 2 0,-3 0 2,4 2-7,-2 2 0,-1-1 8,3 2-4,-1 0-9,1 1 6,1 1-10,-1-2-1,3 1 5,2 1 0,0-1-7,-1 2 6,2 0-4,2 0 1,1-2 1,0 2 0,4-2-1,-3-3 3,3 4-5,0-4-4,0 0 3,2 1 0,2-1 0,-3-1-8,0 0 10,2-2-1,-4 0 0,5-2-1,0 1 2,-1-2-1,-7 0 6,16-2-1,-10-2 2,3 0 1,0-3-5,-3 4 7,2-4 3,-2 1 3,2-3 1,0 0 3,-3-1-8,1 0 3,-1-3-3,1 0 4,-2 3-1,0 0-8,0-5 3,0 6-3,-1-1 1,-1 2 5,2 0 3,-3 2-1,2 2 3,-3 0 3,1-1 5,2 3-6,-1-2-6,-2 4 2,0-3 3,0 3-10,4-3-1,-4 3-5,0 0-2,0 0-1,0 0 2,0 0-2,5 6 1,-5-6 0,1 8-2,2 0-1,2 1 7,-4 1-3,2-1-1,1 3 4,2 2-4,-2 4 4,0-2 4,1 1-1,-1-1-4,-3 1 1,3 0 1,-1-1 3,0 1-4,1-4 2,-4-2-5,4 4 4,-4-5-3,3 0 6,-1 0-8,1-3 3,-2-2-4,-1 1 1,3-1-2,-1-2 5,-2 3 5,3-4 10,-3-2 9,0 3 10,0-3 7,0 0-8,0 0 5,14-9-4,-11 5 0,4-6-7,-3 1 13,1-5-16,2 0 3,0-1-4,-2-2-2,0-1-4,2 1-2,1-7 2,-1 7-6,1 0-3,-1 0-3,-1 5 3,-2 2-7,0-1 5,1-2-7,1 5 12,-4-2-14,2 5-1,-3-1-2,4-1 3,-1 2-4,-4 1-7,1 1-10,-1-1-9,0 4-19,4-6-15,-4 6-24,0-3-17,0 3-16,0 0-12,0 0-14,0 0-24,5 10-22,-5-10-34,-4 7-138,4-7-389,3 11 173</inkml:trace>
  <inkml:trace contextRef="#ctx0" brushRef="#br0" timeOffset="713051.452">5110 2590 119,'0'0'255,"0"0"-27,0 0-21,0 0-24,-5 5-10,5-5-9,0 8-7,0-4-8,1 5-9,-1-4-10,3 5-9,-2 0-10,2 2-4,-1-3-13,-2 2-2,5 0-2,-3 0-3,0 0-9,-1-1-4,-1-1-6,3 3 10,-1-3-7,-2 0-8,0-2-8,1 1-3,1-2-4,-2 2-2,1-1-3,-1-3-7,1 1-1,-1-1-8,0-4-1,0 7-1,0-4 2,0-3-1,0 4-6,0-4-12,0 0-26,2 5-42,-2-5-50,0 0-64,0 0-77,0 0-233,0 0-523,0 0 231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</inkml:channelProperties>
      </inkml:inkSource>
      <inkml:timestamp xml:id="ts0" timeString="2023-01-19T09:41:42.936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3113 7120 217,'0'0'219,"0"0"-14,0 0-17,0 0-12,-10 4-10,9 0-15,1-4-11,0 6-3,0-1-6,0 4-1,0-2-10,0 4 6,0-2-21,0 2 9,0 3-7,-3 1-2,3-4-5,3 7-8,-3-5-11,-4 3-9,3-1-6,-3 2-4,0-1-12,-1-4 1,4 4-10,-3-4-1,1-1 0,0 2-5,1-4-15,-2 2-13,3-2-23,-3 1-18,0-1-27,3-1-24,-4-2-19,3-1-32,0-1-30,2 0-18,-1 0-61,1-4-133,0 0-408,0 0 180</inkml:trace>
  <inkml:trace contextRef="#ctx0" brushRef="#br0" timeOffset="632.1894">2933 7217 152,'0'-7'222,"3"0"-17,-2 0-17,4-3-14,-1 1-8,3-2-9,-1 0-13,4 2-14,2-6-6,-1 1-5,2 0-14,-2 1-4,2 0-10,-3 5-7,3-5-8,1 2-10,-5 4-5,5 1-10,-5-2-1,0 2-8,1 2-4,-5 1-5,2 1-4,-2 0-3,0 1-4,-5 1-2,10 5 3,-7-1-10,1 2 4,-1 0-4,-1 3 1,2 3-4,-3-2 3,-1 3-6,3-1 3,-3 1 0,0 0-1,1-1-5,0 1 1,1-1 3,0 1-3,-2-2-1,0-2-1,4-2 1,-3-1 0,-1 2 2,1-5-2,2 1 0,-2-1-4,0 1 7,-1-4 0,5 3 1,-5-3 5,9-6-3,-2 3 6,2-4-2,0-2 1,0-1-1,5-4 5,-1 0 0,0-2 5,-1 1-5,1 1 4,1-2-6,-4-2 0,0 2-4,-1 2 2,-1 3-7,1-1 5,-3 3-6,1-1 4,-2 2-2,-4 1-5,3 4 3,-2-2 1,1 0-2,-2 2 0,-1 3-5,3-4-3,1 1 0,-4 3-1,0 0-1,0 0 1,0 0 2,1 15-5,-2-6 4,-3 1 3,4 4 7,-3 2 6,2 3 6,0-1-7,-2 3 2,1 4 1,-2 0 4,0 1-5,0-7 1,0 1-2,4-1 1,-2 0-2,-2-1-2,4 1-2,0-3 2,0 0-2,0-3 4,0-2-5,0-1 0,0 0-4,0-2 3,4 1-1,-2-4 0,-2 2-1,3 0-2,-3-3-4,1 2-17,-1-2-14,0-1-18,3-1-16,-2 2-16,1-2-16,-2-2-13,7 1-11,-7-1-32,0 0-14,16-4-24,-9 0-22,-1 0-148,2-5-390,3 3 173</inkml:trace>
  <inkml:trace contextRef="#ctx0" brushRef="#br0" timeOffset="865.0292">3674 7189 151,'0'0'226,"0"0"-11,0 0-9,-3 14-10,0-8-16,2 3-17,-3-2-12,2 1-17,-1 1-11,0 1-9,1 0-15,1-2-8,-1 2-10,0 0-5,0-3-8,0-1-5,0 1-10,1-1-4,-2-1-5,0 1-5,3 0-9,-1-1-19,-2-2-21,3 2-20,-1 1-24,1-6-27,-1 5-13,1-3-27,0-2-20,0 0-58,0 0-107,0 0-331,0 0 147</inkml:trace>
  <inkml:trace contextRef="#ctx0" brushRef="#br0" timeOffset="1119.1153">3650 7041 86,'0'0'192,"0"0"-9,0 0-25,0 0-12,0 0-13,0 0-1,7-3-11,-5 0-5,2 2-5,1-1 0,1-2-10,-2 0-3,0 2-1,-1 0-1,-3 2 1,6-5-3,-6 1-9,1 0-4,-1 4-6,0-4-10,0 0-10,0 4-5,-1-4-13,1 4-23,-4-5-16,4 5-23,-6-1-22,6 1-20,0 0-35,0 0-16,-10 7-13,6-4-47,0 2-133,2-2-337,0 3 150</inkml:trace>
  <inkml:trace contextRef="#ctx0" brushRef="#br0" timeOffset="1512.0309">3815 7270 47,'0'7'222,"1"-5"-24,-1 2-3,-1 1-15,1 2-13,-1 0-12,0-2-13,1 3-18,-3-2-9,3 0-13,0-1-5,3 1-14,-6-2-7,6 0-10,-3 2-5,0-4-4,0-2-5,0 6-5,0-6 5,0 5 12,0-5-5,0 0 4,1 4 9,-1-4-9,0 0-1,0 0 0,0 0-6,0 0-4,2-12-4,1 7-8,0 0-10,0-2 5,2-1-8,2-2 1,-2 1 2,1-1-9,3 0 3,-1 2-3,0 0-2,-1 1-2,1-1-2,-4 3-5,1 2 6,-1-1-11,0 0 1,-1 2 0,0 0-3,-3 2 0,11-2 1,-11 2 4,9 6-1,-6-3-5,2-1 4,-4 4 0,2 0-6,3 0 1,-6 2 2,1 0 6,2 3-4,1-2-4,-4 1-8,1 0-18,1 3-22,-2-2-24,2-1-39,-2 1-22,1-4-45,2 2-27,-3-3-209,1 1-446,3-1 197</inkml:trace>
  <inkml:trace contextRef="#ctx0" brushRef="#br0" timeOffset="1973.6129">4402 7481 121,'0'0'368,"0"0"-20,0 0-31,0 0-36,0-13-28,5 5-24,2-2-21,5-3-25,3-2-16,5-4-12,0-2-25,2-2-9,-3 0-9,3 1-36,-1-2-6,-5-1-11,4 0-12,-6-4-14,1 2-10,-3-1-10,-3 1-2,4 0-3,-7 0-6,1 4 1,-5 5-4,1 1-3,-3 0 3,4 5-1,-4-1 1,-4 3 2,1-1-2,1 3-2,-2-2 0,0 6 0,0-2 1,0 1-4,-2 4 4,1-3-3,-3 4 2,8 0-3,-9 1 1,0 3-1,1 3 4,2 1-2,-2 2 4,3 4 8,-5 3-5,2-1 11,3 8 7,-1 0 5,-3 1 7,8-1 2,-3 4 5,4-1-2,-3-2 4,2 1-1,1-5 4,0 2-4,0-1 1,1-3-6,1 0-5,-1 1-10,0-4 6,2 1 0,-3 1 2,0-4-6,1 1-1,-1-4-2,0 0-2,3 0-19,-3-1-21,3 0-18,-3-4-18,1-1-16,1 1-33,0-2-28,0 0-26,0-1-32,2-1-35,-4-2-43,0 0-175,17-7-482,-10-2 213</inkml:trace>
  <inkml:trace contextRef="#ctx0" brushRef="#br0" timeOffset="3247.9936">4726 7341 220,'0'0'272,"0"0"-25,-1 5-27,1-5-19,3 5-22,-3-5-10,0 0-16,2 1-13,-2-1-10,0 0-5,10 0-16,-10 0-13,12-3-8,-7-1-8,3 1-9,-2-1-7,4-2-1,-3 1-12,-1-1-4,-1 0-2,0-2-7,-2 3 9,3-4-16,-2 3-2,-4-1-5,0 1-7,0 0 2,1 0-4,-2 2-4,1 0-5,0 4 0,0-5-3,0 5 2,0 0-3,0 0 0,-23 9-1,17-2-1,-1 3 1,-4 5-4,2-1 0,1 0 1,0 3 1,2 0 2,1 2-2,1-2 2,3-1-2,0-3 2,-1 1-3,2 0 6,3-4 3,-1 2 1,2-2 0,0-1 4,2 0 5,-2-2-2,0-3 4,1-1 2,3 1 1,0-3 4,2-1 7,1 0-6,-2-3 1,5-1-3,-1-1 0,0-2 1,1-4-5,1 0-4,-2-1 0,4-1-1,-6-3-4,2 2-1,-2-1 0,0 0-5,-2-1 3,2 2 1,-4 3-1,3-2-5,-4 3 4,3 1-2,-4 1-4,2 3-2,-1 0-1,-5 3 0,3-1-2,-4 3-1,9 1 2,-9-1 0,6 6-3,-3 4 1,1-1 4,-2 2-2,3 0 1,-3 1 3,0-1-3,-2 1 3,4 3-1,-4-1 6,4-4-4,-4 3 3,1-3-2,2 1 6,-3-4-8,1-1 4,-1-1-3,3 0 1,-3 0 6,1-2-1,-1-3 5,4 4 0,-4-4 3,0 0-3,0 0 2,19-10-2,-11 3-2,6-5-7,-3 0-5,1-3-18,6-5 1,-6 3 7,5-2-9,-7 4 3,4 0 1,-4 2 1,-2 2 5,0 1-3,-2 2 5,-2 4 2,1-3-1,-1 4-3,-3 0 2,3 1-4,-4 2 3,0 0 2,10 5 1,-6-2 0,0 5 1,0 1 7,-2 1-5,2 0-1,3 1-2,-5 2 2,3-3-1,-1 2-6,1 0-9,-1-1-13,3 1-14,-5-1-6,6 0-5,-2-2-5,-2 0-3,1-2 2,1-2-2,1-2 2,0 0 7,1-2-10,2-3 7,0-1 1,-1-3-2,3 1-2,-1-3 9,4-4 23,1 1 2,-3-1 2,2-2 0,-2-1 6,0-1 6,0 1 8,-3 1 3,3-2 4,-4 2-1,0-1 8,-3 1 10,1-1 1,-1 3 12,-1 2 6,-1-1 14,-2 3 4,1-1 8,-2 3 4,-1 3-4,0-4-8,0 4-7,0 3-3,-5-4-9,5 4-1,0 0-2,-13 6 4,6 3-9,0-1-1,1 3-3,-2 5 1,-2-2-2,5 4-3,-3-3-2,3 2-1,1 1-2,-5-2 1,8-4-4,-3 0 0,4 0 2,-1-3-6,2 3 1,-1-3-4,0-3 4,0 0-1,0 0 0,4-1-1,-4-3 2,6 1 2,-6-3-4,0 0 1,13-6-2,-5-2 3,-3 0-6,5-3-1,-1 0 0,0-3-2,1-2 2,-2 1-4,1 0 1,-3 1-1,-1 3 1,-1 1 9,0 1 5,-2 4 5,0-1 5,-1 0-6,2 2-8,-3 2 1,0 2-4,0 0-1,0 0 7,2 9 12,0 1 0,-1 2 7,-1 4 3,0-1-7,0 3 2,2 2-5,-2-1 0,2 0-4,0 6 1,2 3-1,-4-1-1,5 1-1,-2-2-5,-3 9-3,0-2-5,2 0-16,-2 3-12,0 1-10,-2-6-11,0 1 4,4-5-1,-2-8-3,2 0 2,-2-6 2,0-1 9,0-4 5,0 1 2,-2-6 5,0 0 2,2-3 2,0 0 2,0 0 2,-16-16 1,11 9 8,-4-3 0,1 3 12,-1-4 17,-1-1 3,1 3 5,-3-1 4,2 3 4,0-4 4,-2 3 10,2 1 11,4 1 5,-3-1 9,0 2 2,4 0-5,1 1-3,-3 0-6,6 0-6,-4 1-11,5 0-4,-4-2 0,4-2-14,0 2-4,4-2-12,0-1-14,1-2-22,3 1-37,-3-1-19,9-4-17,-5 5-35,1-3-28,3 0-33,0-4-37,1 1-27,0-1-41,-5 3-215,7-8-546,-4 6 242</inkml:trace>
  <inkml:trace contextRef="#ctx0" brushRef="#br0" timeOffset="3484.2787">5889 7102 289,'1'-3'274,"-1"3"-25,0 0-29,0 0-14,0 0-6,0 0-5,3 16 2,-3-4-6,-4-1-12,4 6-11,-3 2-14,0 0-13,3 8-9,-3-2-8,2-1-11,1-5-11,1-1-7,-2 1-13,-1 8-11,2-9-2,-2 0-7,4-3-10,-2-3-1,0 1-13,0-2-25,0-1-14,0-1-22,0-2-19,0-2-28,0 1-26,0-1-31,0-1-25,2-3-30,-2-1-33,0 0-246,0 0-497,4-12 221</inkml:trace>
  <inkml:trace contextRef="#ctx0" brushRef="#br0" timeOffset="3996.099">5801 7368 224,'0'0'268,"-7"-3"-3,7 3-17,-7-2-13,7 2-30,-5-2-17,5 2-19,0 0-18,0 0-17,0 0-11,0 0-12,18-2-12,-7-1-11,7-1-5,0-2-14,3 1-20,-3-2-19,2 0-13,-1 0-17,-2 0-7,-2 0-23,2-2 4,-1-1-12,-3 0 4,2 1 0,-2-2 5,-4 3 4,1-1 11,-1 0 16,-1 0 13,1 4 11,-4-3 11,0 3 8,-2 3 1,1-1-3,-1-1-4,1 2-4,-4 2-2,0 0 1,9 8 11,-8-5 9,4 7-3,-2-2-3,1 3 6,-4 1-2,3 5 5,-1 0-4,-2-3 9,0 3-9,0 0 1,0-4-6,0 3 6,0-1 6,0 2-3,-2-6-6,0 1 2,1-1-1,1-1-10,0 0-3,-3 0-2,3-4-4,-1 0-1,1-3-4,0 1 0,0-1 0,0-3-3,1 4 9,-1-4-5,0 0 4,0 0-5,0 0 8,12-11-16,-6 2-12,2-1-5,1-3-5,1 1-6,-1 2 2,4-4-1,-4 2 3,4-1-4,-3-1-1,1 3-1,-1-2 4,-1 5 2,2 0-4,-2 2 2,-3-1 4,0 4-1,0-1-7,2 3-1,-2 0 8,1 2-7,0 2 4,1 1 0,0 3 1,1 1 5,-4 0 0,4 1-6,-5 0 5,1 5-3,0-1 0,-1 0-3,0-3-5,-4 1-16,4 2-20,-2-3-14,1 1-25,-2 1-36,2-1-38,-3 0-39,1-4-35,0-1-49,2 1-203,-2-3-527,3-2 233</inkml:trace>
  <inkml:trace contextRef="#ctx0" brushRef="#br0" timeOffset="4245.2846">6803 7281 181,'0'0'344,"-4"2"-30,4-2-23,0 0-21,0 0-8,0 0-9,17 5-16,-7-3-16,9-2-24,-1 0-19,5 2-15,4-1-25,-8-1-30,2 2-41,-1-2-33,-2 0-33,1 1-40,-5-2-48,0 2-53,-2-4-59,-1 2-56,-2-1-169,0-2-458,-2 0 203</inkml:trace>
  <inkml:trace contextRef="#ctx0" brushRef="#br0" timeOffset="4428.9352">6908 7400 244,'-5'6'299,"0"-4"-3,2 4-17,2-2-7,1-4-9,2 7-10,1-4-22,-3-3-19,9 2-16,-1-1-27,3-2-11,4 1-19,3-2-26,1 1-44,1-2-34,-1 0-36,-3 0-37,1-1-40,2 1-50,-3-2-48,1-4-43,-2 2-213,1 2-467,1-5 207</inkml:trace>
  <inkml:trace contextRef="#ctx0" brushRef="#br0" timeOffset="5290.0125">7550 7099 163,'0'0'298,"-9"-4"-22,3 2-20,4-2-17,-1 1-17,3 3-23,-1-5-19,1 5-20,1-7-14,-1 7-14,5-5-14,1 2-12,-1 0-9,9-3-11,-5 2-11,5 1-7,4-4-1,-1 5-7,5-3-4,-3 4-8,3-1-8,-1 1-3,-1-2-3,2 2-1,-2 2-6,1 3-6,-1-3 1,-3 1-11,3 1-5,-10 1-2,3 3-1,-3-3 0,-1 3 2,0-2-8,-1 3 5,-3 0-3,-2 0 3,-1-1-4,-2 5 2,0-2 1,-1 0-1,-3 0 0,0 0 2,-1 1 0,-5 2-2,-3 0-1,4 1 7,-5-4-1,1 2 4,-5 1 0,4-2 7,-2 0 1,0-1 6,-1 0 1,1-2-1,1 0 5,-2-1 6,7-1 1,-3-1 7,4 1 0,-2-1 3,3 0 2,-1 0 5,0-3 4,4 2-2,-3-3 1,5 1-2,-1-1 2,4-1-1,-7 3-11,7-3 12,-3 2 3,3-2-8,0 0 3,12 4 13,-4-3-2,2 0-1,5 0-11,6-2-6,-2 1-1,12-1-2,-3 2-6,3 0-5,1-2 0,-2 1-1,2 0-3,-2 1-6,-1-1-1,-7 0-2,-2-1 2,-1 1-2,-6 1-8,1-2 6,-2 2-1,-4-1-2,0 0 3,-4-1 6,-4 1 2,9 0 7,-9 0 3,8 0-6,-8 0 6,6-1 0,-6 1-9,0 0 2,0 0-4,0 0-2,6 1-3,-6-1-2,0 0-3,0 0-9,0 0-4,7 1-18,-7-1-25,0 0-21,0 0-18,0 0-21,0 0-24,0 0-27,5-2-28,-5 2-43,0 0-43,0 0-50,1-5-326,-1 5-696,3-5 307</inkml:trace>
  <inkml:trace contextRef="#ctx0" brushRef="#br0" timeOffset="6935.4589">8466 7374 20,'4'2'226,"-4"-2"-19,0 0-12,0 0-16,0 0-12,4 2-8,-4-2-11,3 4-8,-3-4-13,1 5-6,-1-5 7,-1 6 3,2 0 1,-2 0 1,1 3-12,0-1-7,-3 0-9,-1 1-5,2 2-7,-3-1-12,0-2-4,0 2-9,0 0-7,-5 4-6,2-5-4,-1 1-1,-2 0-4,0 1-10,1-1-5,0-4-9,2 3-18,-1-3-19,-1-1-14,0 0-25,2 1-34,0-4-35,2 2-47,1-4-58,-3 1-210,3-5-473,0 0 211</inkml:trace>
  <inkml:trace contextRef="#ctx0" brushRef="#br0" timeOffset="7108.7216">8504 7210 57,'0'-4'348,"-1"0"-27,1 1-34,0 3-32,-4-9-44,4 7-38,0 2-43,0 0-51,0 0-51,0 0-48,0 0-44,0 0-53,14 5-165,-9-3-305,-5-2 135</inkml:trace>
  <inkml:trace contextRef="#ctx0" brushRef="#br0" timeOffset="7755.6495">9066 7164 41,'0'0'320,"-4"3"-28,3 0-33,-1 1-24,-2 4-8,4 1-21,0 2-7,-1 1-15,1 0-18,0 2-12,-2 1-18,2 2-13,-1-2-11,1 2-8,0 0-16,-1-5-3,1 0-10,-1 0-10,1 0-4,-2 0-5,1-3-5,0 0-6,-1-3-4,1 0-5,0-2-7,0 2-6,-2-3-4,3 1-8,0-1-1,0-3-8,0 0-7,0 0-7,0 0-8,0 0-3,-9-9-2,8-1-10,-3 0-5,4-7 2,-1-3 7,1 0 0,-2 0 3,0-6 0,3 1 6,2-2 5,-2 1 1,2 7 1,-3-5 12,5 7 10,-4 1 12,0 2 0,2 2 20,1 2 1,-1-2 1,3 2 3,-3 1 3,0 2-5,3 2-8,-3 0 1,1 1-2,0-1-3,2 5 0,-2 0 1,-4 0 6,15 9 6,-7 0 2,1 0 3,5 5-1,-4 3-1,6 2-5,-3 4 1,0-5 5,-3 3-15,3 2 11,-4-5-13,3 0 8,0 4-15,-1-4 1,-2-2 3,0 2-15,-3-3 10,4 0-11,-4-2 3,1-6 0,-2 2-1,0-3-2,-1 1-6,0-1 5,0-4 3,-3 1-3,3-2 9,-2 3 10,-2-4 8,0 0 2,0 0-10,11-10 9,-6-2-9,-3-1-4,3-4 2,2-8-2,-1-1-7,1-3-2,1 1 8,-2-2-9,1 0 3,0 6-1,1 2-5,-1 4-4,-2 1-5,-1 1 9,-3 4-7,3 0-5,0 2-14,1 1-24,-4 0-24,3 2-26,-1 3-34,-1-3-30,2 5-34,-1 0-33,-3 2-31,6-1-41,-6 1-264,0 0-601,13 4 266</inkml:trace>
  <inkml:trace contextRef="#ctx0" brushRef="#br0" timeOffset="8227.6778">9674 7214 81,'-12'3'305,"6"-2"-24,-1 0-27,-3 1-24,1 3-13,0 4-14,0-4-20,2 5-14,1 1-11,1 0-18,0 0-19,1 2-11,-2 1-8,6-1-6,0-1-12,0 0-8,6 1-10,-2 2-6,0-3-5,-2-2-6,2 1-2,4-4-6,-4 1-5,6-2 1,-1 0-3,3-1-6,-1-3 3,-3-1 1,2 1-4,4-4 2,-4 1 0,4-1 1,-2-3 0,-1-1 7,3-5-6,-1 0-3,0-2 1,-3 0-7,-1-7 3,1 2-3,-5-1-10,4-5 2,-5 1-4,-2-4 3,0 8-2,-6-2-4,3 6-3,-6-2-2,2 2 3,0 4-1,0 2-4,-4 1 5,4 3 4,-5 2-12,-3-3-1,2 4 0,-1 2 2,1 0-1,0 2 3,-1 2-3,5 1 1,0 2-3,-3 1 5,-1 1-2,6 2-5,0-2 2,1 2 0,0 0 1,3 2-1,-3-1 1,8-1 2,-3-3-5,3 6-6,1-6-3,2 2-4,-1-2-13,4 0-14,0 1-16,1-1-24,1-2-27,0 0-38,6-1-34,-5-3-22,4-1-69,-4 1-147,5-2-458,0-2 204</inkml:trace>
  <inkml:trace contextRef="#ctx0" brushRef="#br0" timeOffset="8383.6515">10130 7261 405,'5'-3'397,"-5"3"-29,0 0-32,0 0-32,1-2-34,-1 2-35,0 0-47,0 0-53,4-4-58,-4 4-64,0 0-71,0 0-76,0 0-92,8-2-159,-5-1-418,1 2 185</inkml:trace>
  <inkml:trace contextRef="#ctx0" brushRef="#br0" timeOffset="9331.9894">10529 7220 198,'-7'-1'239,"3"0"-23,4 1-23,-9-1-15,9 1-17,-10 2-14,6 0-13,3 2-13,-3 0-5,0 3-10,0 1-2,-1 2-7,0 0 2,1 3-1,2 2-2,-2-2-9,0 3-5,2-4-7,0 4 2,2-4-3,2 1-5,-2 0-6,2-3-5,2 0-5,0 1-1,-2-2-3,5-1 1,-1 0-6,2-1-3,-3 1-2,5-6 2,-1 2-3,0-3 4,4 0-3,-3-2 0,4-1-5,0-3 1,0-3 1,3 0 5,-3-2-10,-1-1-4,-1-2 7,1-3-1,0 0-7,-4-2 1,0-6 2,-3 6-6,-1-8-1,-1 1-2,0 7 0,-4 2-1,0-1-3,-4 5 3,3-2 4,-3 3 1,-2 1-8,-2 0-3,0 5 2,-1-4-12,1 4 7,-3 3-5,1 2 2,-1 0-5,0 0 5,1 1-5,0 4-1,1 0-2,1 3 7,1 1 7,-1 0-17,3 0 6,1 0-2,1 2 3,3 1-3,0-4 2,3 3-4,1-2 0,2 0 3,3-2-4,1 2 4,1-3-14,3-2 7,-1-1-11,4-1 0,3-1 0,0-3-3,-1 1 1,-1-4-7,1-1 7,3-2 3,-4-3 0,1 0-8,6-7 5,-6 1-6,2-3 4,-3 1 9,-6 4 1,3-6 5,-1 4-3,0-6 7,-5 5 1,0 0 2,-4 1 7,3 3-2,-4 3 8,1 0 9,-4 3 8,0 1 5,-1 2-1,0 0-4,3 0-2,-3 2-2,0 3-3,1-4-5,-1 4-2,0 0-4,0 0 0,-9 14 2,4-4-1,1 6 5,-2 1-1,-1 8 10,2 1-6,-2 2 3,4 1 3,3 0 5,0 0 5,0 3-13,0-3 1,0 3-12,3-1 11,-1 0-9,3 2-4,-1-2 2,1-1 0,-1 2-4,-1 0-17,2 2-13,-4-3-10,3-2-17,0 0-8,-8-2-11,5-6-3,2-4 1,-3-6 1,-3-1 2,6-3 6,-1 3 8,-2-5 2,3 1 8,-2-3 5,-1-3-6,3 1 5,-3-1 1,0 0 5,3-12 3,-3 6 7,3 1 13,-4-4 5,-1 4 6,0-3 8,-2 3 6,-2-4 5,-6 2-1,3 0 12,-1-1 11,-3 2 2,-4 0 0,4 2 7,0 0-2,0 0 11,3 1 8,3 0-7,2 2-8,0 0-3,-1-1 3,6 2-4,-7-5-6,6 2-15,2-1 2,3-6-1,5 2-25,6-2-15,5-8-22,4 0-34,0 0-31,-5 8-35,8-7-73,-3 2-51,-2-1-106,1-1-185,-1 1-590,-8 1 262</inkml:trace>
  <inkml:trace contextRef="#ctx0" brushRef="#br0" timeOffset="10503">11557 7499 284,'-2'-13'281,"4"8"-33,3-4-21,3 0-22,5-5-12,2 0-7,7-6-12,-2 1-10,5-2-8,-4 0-8,4 1-21,0-1-13,0-1-3,0 0-11,-1-1-8,-3 2-11,-2-1-9,-5 7-9,-3 2-6,-3 4-5,0-1-12,-1 4-8,-3 2-10,-1-2-1,-3 3-5,1 1-8,-1 2-6,0 0-7,0 0 0,-19 3-5,10 2 1,0 1 0,-2 1 0,3 3-2,2-2 1,-1 2-2,3 1-2,1 1 4,4 0-1,1 0-3,7 3 1,2 0 1,1 1-1,0-3 0,1 0 0,3-1 1,6 5-4,-5-6-2,2 0 5,-3 3 0,2-5 3,-5 2 1,0-5-3,-4 3 4,-3-4 2,-1 5-2,-1-4 4,-3 0 8,-2 1 0,-3 1 7,-2-3 6,-2 4 6,-1-3 1,-2-1-3,-2 1 5,-1-3 3,-3 1-3,3-2 6,3 2-2,-1-4-2,1 1 5,3-1 4,0 0-1,3-1-6,5 1 2,-7-5-7,5 2-5,2-2-3,3-3-10,4-1-11,1-2 5,5-2-2,11-4-8,-5-1 0,3-4 2,1 3-11,4-2 6,-3-3 7,4-2-13,-1-1 0,-1 2 1,-1-4-1,-2 4 4,0-1-7,-2 2 6,-6 2-3,-3-1 6,2 6 3,-8 1 2,1 1 6,-3 3 10,2 1 4,-4 1 8,-1 4 9,1 1 8,-1-3 3,0 5-3,-1-1-5,0 4-2,2-6-5,-2 6-4,0 0-2,0 0 2,-6 18 2,0-3 4,1 2-1,1 2 18,-4 8-14,5 0 6,-4 3 4,0-4 1,4 3-6,-2-1 0,1 1-3,0 0 0,-2-2-6,1-2-1,1-6-10,0 1 1,3-2 0,-2 1 3,2-3-8,-3-4-5,4-3-19,-1 1-22,1-3-16,1 1-20,-1-2-20,0-2-25,1 0-26,2 1-22,-3-3-29,0-2-25,0 0-42,0 0-206,8-11-504,-7 4 223</inkml:trace>
  <inkml:trace contextRef="#ctx0" brushRef="#br0" timeOffset="10662.339">12182 7293 30,'0'-5'248,"0"-1"-2,0 3-6,0-3-17,0 1-25,4-1-26,-3 1-14,7-1-13,3 0-20,1-1-19,3-2-17,3 1-20,0 2-25,2-1-36,1 1-26,-1 4-29,-2-3-35,3 1-11,-1 2-25,-4-2-40,-2 4-107,-2-1-285,9 3 126</inkml:trace>
  <inkml:trace contextRef="#ctx0" brushRef="#br0" timeOffset="11998.1367">12623 7303 48,'4'2'206,"-4"0"-6,0-2 3,0 0-9,4 4-7,-4-4-12,0 0-6,0 0-17,0 0-17,0 0-14,0 0-12,0 0-10,0 0-10,0 0-8,-4-14-10,4 10-7,0-1-5,-4-1-6,2 2-10,-1-2-1,-1 2-5,0 0-7,-1 1-3,-3 0-5,4 2 2,4 1-9,-15 1 2,3 1-4,4 2 0,-2 0-1,-1 1-2,-1 2 4,1 0-3,0 3 3,2-1 0,0 0-2,-1 3-4,2-1 5,-1 0 2,4-1-1,-1 2 0,2-1 0,0-3-1,3 4-3,1-6 2,1 3 1,-1 1 4,0-5 5,4 0 5,-4 0-2,6 0 5,-2 0-6,1-3 7,2 0-10,-1 0 1,3-1-4,-1-4 2,-2 2-5,6-2 0,-2-1-1,0-2 2,-1-1-5,2 0 3,-2-3-4,6-1 1,-2 0 1,-2 0-4,0-3 5,-1 3-6,-2 3-2,2 1-2,-6 2 1,1-1 0,-1 3-2,-3-1-2,3 2-2,-1 0-2,-3 2-2,0 0 3,0 0 2,0 0-2,0 0 0,1 13-2,-1-7 4,0 1-1,0 0 2,0 4 2,0-4-1,0 1-1,0-1 3,5 1-1,-1-1-3,-3-3-2,3 2 5,-3-2-2,3 0 3,0-1 0,1-1 5,3 0 8,-2-2-1,3-2-1,3-1 7,-1-2-7,-1 0 5,2-2 0,5-3 3,-2-1 0,-1-4 1,-1 1 6,7-7-2,-4-2 0,0-3-4,2-1 7,-4-2-10,-1-1-5,1-3 2,-1 3-1,-2-3-8,-1-1-4,-2 3-6,2 2-3,-5 0 2,-2 10-1,-2-1 0,2 3-3,-3-1 3,1 7-2,-2-2-2,1 2-4,0 3 4,-2 0-3,2 4 4,0 0-3,-1 1-1,1 3 0,-4-3 3,4 3-1,0 0 0,-12 5 3,7-1-1,1 1 0,-3 4-2,3 2 4,-1 0 2,-2 4 1,2 2 1,-2-1-1,3 4 8,2-1 1,-2 1 6,0 0 1,4 4 5,-1 2 1,-3-1 8,4 0 3,0 0 0,0 0-6,-1-6 3,2 6-5,-1 2 10,0-3-1,0-5-1,2 0-3,-2-1-3,2-1 5,-1 2 4,4-2-14,-1-1-8,-1-5 5,-1 0-3,2 0-1,1-1 1,-1-2-5,5-1 5,-4-1-4,0-1-2,0-1 2,4-2 7,-3 2-3,5-4-5,-2-1 8,2-2-9,2 1-2,4-4-4,-1-3 4,2 1 1,-4-4 0,4 0-7,-4-3 2,7-4-1,-3-1 5,-1-1-1,0 1-6,0 1-4,-7 2-4,1 1 4,-2 2-3,-1 3 9,1-3-6,-3 3 0,-1 0-2,-1 0 4,0 3-3,-3 2-2,3 1-1,-4-1 1,0 3-12,2 0-4,1-1-3,-3 4-1,0 0-2,0 0 4,0 0-2,0 0 10,-18 15-4,13-5 1,-3 0 1,1 5 10,-2-1-4,4 4 1,-3-1 6,2 0-2,2 0-1,2-4 5,-1-1-1,0 5 0,3-6 8,0 2-6,0-1 2,3-4-1,-3 1 6,3-2-5,-2 1 0,1-3 7,2-2 5,2 2 4,0-3 3,-1 0-1,2-2-6,2-2 11,0-1 1,2-2-2,1 0-4,1-7-1,5-1-1,-5 3 3,2-5-12,3-5-2,-2-1 11,1 1-7,0-1-2,-3 1 0,4-1-2,-9 6 2,0 2 1,-2 2-6,-3 3 8,1 0-8,-1 2 8,1 1 0,-3 1-1,0 1-3,-2 0-4,3 0 1,-3 3-1,0 0-6,0 0 4,0 0 3,-3 16-3,-1-5 4,2-2-4,-1 6 5,4-5-3,-1 3-4,2 3-2,2 1-8,-1-1-11,10-2-4,-7 2-7,6-3-8,-2 0 3,3 0-1,0 1 4,2-3 3,-1-2 7,-2 0 0,-2-4 0,-1 2 3,1-1 8,-1-2 4,-4 0 8,2 0 5,-1-2 4,-2 2 9,-2-2 12,2-1-8,-4-1-2,5 4-1,-5-4-3,2 3 1,-2 1 1,0-4 2,-6 5-1,3-3 5,-3 2-11,-1-2 6,-5 0-4,2 2 3,0 0-4,-2-1 0,-1 0 1,0-1-4,1 0-17,-2 0-6,-3 0-17,2-2-11,3 0-11,2-1-16,-4 0-25,3-2-18,-2 1-24,5-2-36,1 1-25,-2-5-22,1 3-230,0-3-488,2 1 216</inkml:trace>
  <inkml:trace contextRef="#ctx0" brushRef="#br0" timeOffset="12282.1885">12993 7061 258,'-4'2'247,"4"-2"-20,0 0-13,0 0-6,0 0-3,14 3-21,-4-3-17,1 0-13,7 0-18,2-1-12,1-1-15,-2-2-22,3 3-32,-1-3-37,-2 2-30,-3-2-47,2-1-53,-5 3-21,2-1-45,-4-1-139,1-1-343,-1 0 152</inkml:trace>
  <inkml:trace contextRef="#ctx0" brushRef="#br0" timeOffset="12599.8544">13993 7242 159,'0'4'316,"0"-4"-26,5 3-25,-5-3-17,13 0-20,-3 1-11,3 1-28,6-2-16,-1 2-19,3-2-16,1 1-26,-1 0-35,2-2-42,-3 2-46,-3-1-47,5 0-52,-4 0-53,-4 0-214,-3 0-408,-1-1 181</inkml:trace>
  <inkml:trace contextRef="#ctx0" brushRef="#br0" timeOffset="12785.0515">14037 7381 82,'-2'2'292,"2"-2"-24,0 0-21,0 0-17,7 6-19,-1-5-15,6 1-17,2-1-20,6 0-12,0 1-22,2-1-43,9-1-45,0 2-62,-3-2-57,1-3-52,-2 1-202,0-2-364,3 0 161</inkml:trace>
  <inkml:trace contextRef="#ctx0" brushRef="#br0" timeOffset="13493.2323">14816 6997 70,'0'0'310,"-5"1"-29,5-1-29,0 0-19,0 0-13,0 0-11,10 5-19,2-4-18,0 1-13,8 2-16,0-1-11,1-1-17,8 0-10,-7-1-9,7 3-7,-6-4-11,-4 1-10,3 1-7,-3 0-7,-5-1-7,-2 0-10,1-1-9,-4 0-3,-4 3-4,3-2-2,-8-1-1,8 0-4,-4 1-2,-4-1 1,4 1-4,-4-1 2,0 0-5,0 0 1,-5 7 1,0-2-2,-3 0-2,-3-1 0,2 3 0,-2 0-1,-1-2-1,-5 6 0,-1-2 3,5 1-2,-6 0-3,0 2 4,6-3 3,-3 2-15,1-1-3,0 0 2,5-3 3,0 3 5,3-4-5,-2 3 4,3-6 2,0-1-1,2 2 3,1-1 3,-1 1 5,1-1 3,0-1 6,3-2 1,-4 2 6,4-2 9,0 0-3,-2 3-3,2-3 5,0 0 5,0 0 2,0 0-6,16-1-2,-6-1 2,-1 1-8,4 1 4,0-1-2,2 0-4,3-1-1,1 2 0,-2 0-3,2 2-2,0 0-3,-2 1-2,1 2 2,-3 2-4,3-3-3,-3 5-2,2-2 2,-7 0 0,2 0-1,-5 0-5,1-1 2,-3-1-4,-1 2 0,-1-2 1,-3 1 1,-2-1-6,1 2 9,-5-2 1,-2 1-5,-1 1 7,-4-1 5,-2 1 5,-4-4 1,-3 2-2,3-4 5,-8 0-1,-4-1 0,3-2-4,0-1 0,0 1 1,1-4-1,8 1-6,-3-2-11,2 0-18,3-2-23,-1 0-26,0 2-23,2-2-40,2 1-49,2 1-52,4-2-76,1 0-232,-1-2-583,3 1 259</inkml:trace>
  <inkml:trace contextRef="#ctx0" brushRef="#br0" timeOffset="16622.9577">5447 8867 14,'0'0'112,"0"2"-9,0-2 3,0 0-8,0 0-8,4 3 5,-4-3-1,0 0-3,0 0-2,0 0 9,0 0-2,0 0 5,0 0 1,0 0-2,0 3-2,0-3-6,0 0-6,0 0 0,0 0-7,0 0-6,0 0-4,0 0-8,1-12-8,-1 12 6,4-3 1,-4-1 1,0 4-4,0-5 1,0 2-11,0 3-3,3-9 1,-6 3 2,3 1 4,-2 1-4,0-2-1,1 1-8,-3-4-1,2 2-1,-2-1-5,1 3-2,1-1-3,-1 1 5,0 0-5,1 2-2,-3-2-3,2 3-3,0-2 0,-3 0-4,4 2-5,-3 1 3,5 1-7,-8 0 1,8 0 1,-15 7 0,6-3-5,-4 2 4,4 1-3,-3 0 0,1 0-1,1 2 1,-2-2-4,2 6 2,-3-1-4,-2 0 6,6 1 0,0 3-4,-2-3 2,4 3 0,-2-2-2,1 1 1,1-1 1,2-2-1,-2 4 0,5-3 0,-2-1 5,1-1-6,2-1 4,0 0-6,1-1 5,0 1-2,0-3 0,2 1-2,-2-2 3,4-1-1,-1 2-3,-1-3 5,2 1-1,0-3 4,1 2-3,3-1 2,-1-2 0,1 0 1,1-2-1,5 0-1,-5-3-2,4-1 4,-3 0-1,2 1-2,-1-2-3,1 0 3,-2-1 2,4-5-1,-4 4 0,0-2 0,-1 2 4,0-2-3,-2 1 3,1 0-2,-1 1-4,-3-3 8,2 4-5,-2-5-3,1 5 6,-1-3-4,0 1 0,0-1-3,-2 4 2,-1 0-4,2-1 7,-2 1-2,1 1 6,0 0 4,-2 0 5,0 5-1,1-5-1,2 3 0,-3 2 5,0 0-8,0-5-5,0 5-4,0 0 0,0 0-1,0 0 7,0 0-9,0 14 4,0-7 8,-3 2 3,3 3 7,-1 0-1,2 4 13,-2 0-12,-3 2-3,2 0-3,-1 7 6,1-5 5,0-1-8,2 9 8,0-2 5,-4 2-7,3-3 4,0-6-4,0 1 4,-3-1-4,4-1 1,-2-2 0,1 0-7,0-2-2,0-6 3,1 3 5,-1-3-13,1 0 2,-2-3-2,2 1 1,0 0-2,0-3-11,0 2 22,0-2-15,0-3 3,0 5 2,0-5 10,0 0 12,0 4 0,0-4 11,0 0-9,0 0-2,0 0-3,5-10 9,-1 4-4,0 0 2,0-5-12,3-4 1,1 4-4,1-2 7,-3-5 7,3 1-16,0 2-1,0-3-3,0 1 5,3 2-12,-2 0 8,-1 1 2,0-1-3,-4 0-5,4 7-8,-4-3 7,0 2-5,-1 3-1,1-2 2,-1 4-5,-1-2-3,0 2-2,-2 0-4,2 0-12,0-2-7,-2 3-11,0-1-10,1 1-10,-2 3-19,2-5-18,-2 5-21,3-4-26,-3 4-28,0 0-29,2-1-27,-2 1-32,0 0-5,0 0-256,0 0-560,5 6 248</inkml:trace>
  <inkml:trace contextRef="#ctx0" brushRef="#br0" timeOffset="17004.1638">5749 9042 42,'0'0'218,"0"0"-19,0 0-19,0 0-14,-8 8-11,4-2-6,3-1-11,-4 3-15,1 2-10,4 1-5,-4 2-7,4 3-14,-4 1-8,4 0-3,3-1-9,-2 3-3,-1-3-9,3-4-5,-2 1-3,1-2-7,1 0 1,2-1-2,2-1-2,-1 1 4,2-5-2,1 0-3,-3 1 0,2-4 3,3 0 5,3-4-4,-1 1 0,1-2 4,-1-2-1,5-1-3,-3-3 3,-1 0 1,-1-2-3,-3 3 2,3 0 2,-3-4-2,-3 1-4,0 0 3,-3-1 0,-4 0 14,4-3-5,-4 3-2,-4-3 3,0 1-15,-2 3-3,-2-3 11,-2-1-17,1 6-9,-4 1-2,4 0-6,0-1-18,-1 3-16,1 1-12,-2 1-32,-2-1-23,0 3-31,3 0-18,0 0-28,-1 0-29,3 2-56,-1 0-165,2-1-452,2-1 200</inkml:trace>
  <inkml:trace contextRef="#ctx0" brushRef="#br0" timeOffset="17856.0221">5871 8650 163,'-7'-6'205,"-1"-3"-16,-1 3-15,1-2-13,1 2-14,-1 1-16,3 0-12,-1 1-15,-2-1-5,-1-1-12,1 2-5,-1 0-6,2 1-10,-6-1-4,0 2-5,3 0-5,-4-1 1,-2 3-7,3-1 12,-6-1-9,2 5-5,-4-3-2,3 1-1,-2 2-2,1-2-6,0 1-5,-3-1 3,-1 3 6,1-1 7,3 1-4,-4 0-5,2-2-4,2 2-1,0 0-2,1-1-3,-2 1 1,4-1-1,-1 2 0,1 0-6,-2 1 0,7-4-2,-3 2-3,1 2 5,0 0-9,0-2 0,3 4 1,-1-2-5,0 0 3,1 2-2,-1 0-3,1 1 1,2 0 6,-2 0-6,1 2 6,1-2 2,-2 5-3,6-3 1,-2 0 3,-1 4-2,2 2-2,4-2 3,-3 1 0,0 1-1,-1-1 1,5 2-2,-1 0-2,1 0 8,0 3 3,1 4 0,-1-6 0,5-2 0,0 7-5,-1-5 2,1-2 7,-1 2-12,4 1 4,3 2 1,-1 3-1,1-4 8,1 4-5,1-2 3,4-2 1,-2 4-2,0-3-1,2-1-4,-2 1-1,2 0 1,2-1-6,-1 0 5,5 0-1,-1-3 0,-1 0 7,1-4-7,0 3-7,2-3 4,1-2-2,-6-2-3,1-2 4,-2-1-4,9 3 9,-7-2-9,-1-1-2,0 0 2,2-1 6,-3 0-7,3-1-4,-4-3 3,1 3-3,4-3 4,-3 0-5,-1 0 5,4-2-3,-3 0-4,2-2 6,-2 1-2,1-1-1,-2 1 2,1-5-3,-1 1 2,1 0-2,-2-2 4,1-1 0,-1-1-2,-2 1 8,2-3-2,-1 0-6,0 0 1,-1 0 3,0 1-2,-2-4-5,-2 0 7,3 2 11,-1 1-9,1-4-2,-5 0-3,5 2 14,-4-1-12,3-1 0,-2 1-1,-1 0 2,-4 4 2,-1-2 7,3-2-3,-3 1 0,0-5 7,-1 0-13,-2 0 15,0 2-5,0-4 0,-3 0-1,0 1 5,-1 0 5,-3-4-5,-1-3 8,-4 7 9,1-4-6,-4-2 1,-2 4 5,-1-5 3,-7 3 0,2-1 1,-2 0-5,-3 2 6,-2 1-14,0 1-3,-2 0 6,-3 2-9,1 1-15,0 1 11,0 2-10,3 2 0,-1 1-28,1 3-25,2 0-18,-1 2-23,10 3-25,-4 3-42,3-1-48,-1 0-43,7 1-69,-1 0-238,1 0-597,2 0 265</inkml:trace>
  <inkml:trace contextRef="#ctx0" brushRef="#br0" timeOffset="19573.985">9598 8875 64,'-3'-3'148,"3"3"-10,-1-9-2,1 6-2,0 3-5,-1-7-6,-3 3-12,4 0-8,0 4 1,-4-3-7,-2 0 1,3 0-10,0 2-11,3 1-5,-11-3-4,6 2-9,5 1 6,-13 0 0,13 0 1,-11 0-1,4 1 4,-2-1-8,3 1-2,-2 1-8,-2-1-1,-1 1-3,2 0-2,-5 1 1,4 0 4,-3 1-2,0-1-1,0 0 0,3 2 1,-4-2-6,-2 1 0,3 0-2,2-1-1,-5 4-4,0 1-1,0-1 0,3-3-3,-2 5 0,-1-1 5,1 1-7,5-2-1,-2-1-2,2 1 0,1 3 0,-4 1-2,3 0-2,-3 0-4,4-2-1,-1 3 1,-1 0-3,4-3-1,-1 2-5,2 0 10,1 1-5,0-1-5,0 0-1,1 0 1,0 2 4,0 0-4,2 4 0,-1-6-2,2 7 0,0 0 2,-1-1 2,4-1 0,-2-4-1,1 6-1,3-1 1,-2-1 0,0 2 2,2-3 3,2 0-2,1 0 6,1 0-3,-2-1 5,3 1-1,3 1 0,-1 0 1,2-1-2,0 0 2,6 4-4,-1 0 1,0-1 3,-1-3-1,4 2-5,-4-3 0,2 2-2,-2-2 4,6 1-1,-7-2 0,2-3-2,5 5 4,-5-5-7,8 0 2,-9 0 5,3-4-3,1 1-1,8-1 0,-3 0 5,-5 0-1,7-1-2,-9-3 4,4 1-5,-1-2-2,-2 1-2,-1-2 1,2 0-1,-2-1 2,-6 0-5,6-2 0,-5 2 0,0-2 4,-3 0-5,9-3-1,-2 0-1,-4 2-2,5-5 4,-4 1-2,1-1-1,-2 2 3,0-4 0,0 1 8,0-2 10,1 2-8,-1 0 3,0-3 7,-6 3-2,5-2 1,-3-1-9,3 0-2,-2 0 7,-2-2-1,0 1-3,0 0 6,-1-2-2,-3 1-5,0-1 6,-2 0-1,1 4 6,-1-5-6,-2 2 4,-1-1 1,-1 0-3,0-1 0,0 2 1,-2-6 0,1 3-1,-2 0 5,-1 0-5,-7-5-2,5 4-1,-1 1-8,-4 0 11,-2-3-3,0-1 0,0 7-2,0-7-4,-4 2-3,-6 2 1,6-1-7,-2 1 4,-2 0-1,0 2-3,-5 1-1,3 4-2,-3 0 3,-3 1-6,0 3-8,1-1-8,1 0-25,-3 2-9,2 2-16,-2 1-23,2 0-13,3 5-15,-2 2-16,1-3-22,7 3-24,1 1-28,-1 2-19,3 0-24,2-1-28,-3 4-247,4 0-569,-1 0 252</inkml:trace>
  <inkml:trace contextRef="#ctx0" brushRef="#br0" timeOffset="20330.2113">9541 9303 25,'-2'-3'209,"1"-1"-18,0-5-14,-2 3-11,2-1-10,-3-2-19,1-2-13,0 6-11,-5-5-8,4 0-11,-1 3-3,0-2-7,-2 0-5,1 3-8,-1 2-3,0 1-5,1 0-6,-3 0-2,1 3 0,-2 1-7,2 1 5,-6 1-8,5 2-3,-1-2-5,-3 5 1,4-1 0,-6 4-3,6-2 0,3 2-5,-1 0 1,2 4-3,0-1-3,1-2 0,4-1-3,0 6 3,-2-4-3,4-4-4,1 3 1,1-1-2,2-2 1,-2 1-3,2-4 0,-1 1 3,0-2 3,1 0-4,1-2 4,-2-1 1,4 0 0,-2-2 9,4-1-3,-2-2 3,2 0-3,0-1-6,-1-1-1,-1-1 0,0-1 0,1 0 2,-2-2-2,0-2-6,0 2 8,0-2 4,-1 1 0,-1-1 0,0 2-4,-2-1 7,0 4 10,-2-2 8,0 4 2,0 0 4,0-2-5,-2 2 3,2 2-9,-2 2-7,0 0-9,1-4 2,-1 4-7,0 0 7,0 14-12,-1-7 3,0 4-3,1 6 1,-1 1 3,-1 2 3,0 4-4,-1 1 7,3-1 1,-1 2-6,0-1 3,-2 1 1,3-1-3,0 2-6,-1-1 5,-2 1-11,3 0 2,-1-8 2,0 6-5,1-8-3,-3-1 2,6-1 1,-3-4 1,1-2 3,0-1-11,-1-2 10,1 0 15,-1-1 8,2-4 13,-2-1 1,2 4 4,-2-4-9,0 0 2,11-11-13,-5 1 7,2-1-7,-3 2-2,2-7 2,1 1-8,2-1 0,-1-2-3,4-3 7,-3 4-9,3 0 0,0-6-10,-3 6 3,-2 3-5,-2-1 5,4 1-6,-6 2-3,1 2-17,0 0 1,-1 1-2,-1 3-21,1-1-14,0 1-21,-2 1-10,0-1-13,1 0-20,-2 4-19,1-2-22,-1 1-22,-1-3-34,0 6-33,2-4-34,-2 4-275,0-4-594,0 4 262</inkml:trace>
  <inkml:trace contextRef="#ctx0" brushRef="#br0" timeOffset="20566.477">9860 9368 70,'0'0'361,"0"0"-30,4 3-27,-4-3-22,-4 8-14,4-2-7,4 4-15,-4 0-28,0 2-15,0 0-21,1 1-5,-1 3-28,0-2-10,3 3-14,-3-2-20,0 0-6,1-2-15,0-1-29,-1 4-31,-1-4-36,1 1-47,-1-2-46,-2 0-58,3-2-80,-5-2-275,3 2-559,-1-5 248</inkml:trace>
  <inkml:trace contextRef="#ctx0" brushRef="#br0" timeOffset="21897.4118">7011 11430 81,'3'-2'167,"1"-1"-17,0 0 1,2 0-14,-1 1-4,3-2-7,-3-1 4,0 0-16,-1 0 7,2 0-9,1-2 0,-2 3-8,-1-6-11,-2 4 2,2 0 7,0-4-16,-4 2-3,-1-4-10,-1 1-5,-2 2 3,-2-2-7,1 0-2,-3 0-4,-3-2-5,-1 2 1,3 2-4,-1-1-5,-3 3-3,4 2-1,-3-1-9,1 2-1,-2 2 7,3 1-10,-1 1-1,-2 2-1,2 3-4,-2-2-3,1 6-1,2-2-3,-7 4-1,5 1 2,-2 1 0,6 1-9,0-4 4,3 6-1,-1-1-2,2 3 1,4-1 5,0-6-10,0 2 0,6 4 8,-2-1-7,4-1 1,-3-2 0,0-3 1,8 3-1,-4-1 0,0-3 0,0-1 0,-2-3 2,2 3-5,-1-3 2,1-3 0,-1 0 2,-1 0 6,0-1-3,5-2 2,-4-3 4,1 1 3,1-3 1,0 0-2,-1 0 3,2-4 1,0-2 8,-2 3-3,4-6 0,-7 2 2,3-2-6,-5 2 2,4-2 1,-3 3-5,-1 0 1,-2 3 2,2-2-1,-1 4 2,-2-1-6,0 1 4,0 1-3,1 0-3,-1 0 3,0 1-6,-1 2 2,2-1-1,-2 4-3,1-5-7,-1 5-1,0 0 0,0 0 1,0 0 4,0 0-1,6 11 10,-5-3-2,1 3 4,0 1 6,1 5 3,-1-1-1,4 5 6,-3 3-3,6 1 0,-4 0 1,2 2-6,-1-2-5,-1-2-3,2-2 3,-2-2-5,1-1 3,-2 0-7,1-3 9,-4 1-7,2-3-4,0-3 1,-1 0-4,1-4 8,-1 3 1,-2-5 1,0 1 15,0 0 7,0-2 10,0-3 8,1 3 15,-1-3-13,0 0-3,0 0-8,8-9-3,-4 2-5,-1-2 1,-1-1-9,2-3 1,2 1-7,-2-3-3,1-2-4,-1 6 3,1-2-5,0-4-3,4 1 0,-5 2-2,4-2 4,-7 4-22,4 4-11,-2-4-20,2 5-16,1-4-19,-2 5-8,0 0-16,0 0-26,0-1-22,1 3-19,-1-1-21,1 3-35,1-1-26,0 0-25,2 0-55,-3 0-196,3 1-563,-2 0 250</inkml:trace>
  <inkml:trace contextRef="#ctx0" brushRef="#br0" timeOffset="22269.9782">7477 11432 146,'0'0'273,"2"-4"-21,-2 4-24,8-2-20,-2 1-19,1-2-18,-1 2-11,3 0-15,4 0-12,-2 1-10,2 1-19,-3 1-7,2-1-11,-1 2-9,-3-1-8,2 2-8,-4 0-6,-1 0-5,-2 2-6,0-1-1,-1 1-8,-4 1 1,-1 3-5,-1 1-1,-3 2 1,-5 0 8,-2-1 7,-1 1 2,-4 5 5,-1-1 6,4-6 9,-1-1 4,3 1 4,0-3 3,1-1 5,7-1 2,-2-2-6,3 0-11,1 0-2,2-1-7,-2 0-5,0-2-3,4 4-1,0-5-7,0 0-4,0 0-2,4 3 0,6-3-9,-1 0 2,3 0-7,8-1 3,-1-1-9,2-4-5,8 1-23,-2 1-19,0-1-21,0-2-21,-1 2-23,-8-1-18,4 1-40,-3 1-28,-1 0-35,0-3-24,-6 3-21,-1-1-226,0-3-525,-2 0 232</inkml:trace>
  <inkml:trace contextRef="#ctx0" brushRef="#br0" timeOffset="23357.9939">7871 11253 161,'-2'-9'246,"-5"-1"-17,-1 1-4,5-2-21,-5-2-14,3 4-9,-4-3-17,0 1-14,2-3-17,-4 2-8,4 1-9,-2-2-10,-3 1 2,1 0-5,1 3-8,1 0-4,-4-3-9,0 2-8,-2 1-3,1-2-10,-4 2-1,1 1-6,-1 0 0,-1 1-7,-8-3-4,7 3-4,-2 1-7,2 1-3,-8-2 0,-2 0-4,3 1-2,1 3-3,-1 1-1,5 1-2,0-1 0,-6 1 1,0 1 1,5 0-7,-6 1 3,9 2-1,0-2-1,-9 1 2,8-1 4,2 2-4,-3-2-4,2 1 0,2 2 2,0-1 0,0 0-5,4 1-1,-4 0 4,4 0-3,1 1 0,-1 0-4,3-2 2,-6 3-3,4 0 1,2-1-2,-2 1 2,0 1 0,2-2 0,1 0-2,-2 3 0,1-3-1,-1 0 2,3 3 2,-1-2-5,1 3-4,1-1 4,-2 1 1,1-1-1,1 1 1,-1 0 1,3-1-2,-1 2 1,-1 0 0,0 0 2,3 0-3,-3 1 0,3-3 3,0 4-3,0 0-1,-1 0 1,1-1-2,-1 0 3,4 0-2,-3 4 1,2 1 2,1-3 1,2 2 3,-2 1 0,1 2-3,0-1 0,2-2 3,-1 2-1,4 0 1,0-2 1,-2 3 1,3-1-1,-1-1 0,1 2 3,2-2-5,0 0 6,1 1 2,1-1-5,1-1 2,-3 0 1,4-1 5,-1 1-1,3-2-1,1 0 4,-1 1-1,2 0 4,-2-2 3,4 2-4,-2-2-2,3 0 8,-1-1-8,6 2-5,1 1 0,-5-4-3,4 2 0,1 0 4,3-1-7,-1 0 5,-7-3-7,8 2 4,-2 0 1,1-1-5,-2 0 4,-1-2-1,-4 1 0,3-2-5,-4-1 2,1-1-3,0 0 7,0 0-8,0-2 4,-2 1-3,1-1 3,-1-1-1,3 1 0,-7 0-8,6-2 7,-1 0-1,-1 0 3,2-1-1,-1 1-4,-2-4 3,0 0 2,3 0-4,-1-2 3,-3 1 0,4 0-3,-3 0-2,0 1 8,1-4-9,-3 3 2,0-3 2,-1 5-2,-2-4-2,1 1 5,-1 1 0,1-4-4,-2 3 4,1 2-1,-2-5 8,2 2-5,1-1 7,-3 4 6,2-5-8,1 3 1,-4-2 4,0 0 5,3 0-1,-2 2 1,0-1-3,1 0 2,-1-1-4,0 1-1,1 0 3,-2-1 1,-3 0 3,2 1 0,-2 1 11,-1-1-2,0 3 5,2-4 1,-4 2-11,1 0 7,2-1 2,-1 1-3,-3-1 2,3 1 12,0-4 2,-2 2-6,1-2-4,-1 1-1,1-3-3,-2 1 4,0 1 2,2-3-1,0 3-2,-1-2 3,-1 4-5,1-3 6,-2 3 6,-2 1 4,2-1-6,-2-2-4,-1 0 2,1 1-4,-2-1-3,-1 0 6,-3 2-3,3 0 2,-3-1 2,2 1 9,-2-1-4,-2 1-5,-1-3-7,0 0-2,0 1-4,-1-3-2,2 5 2,1-3-4,-1 0-1,-5-1 0,4 2-4,1 1-4,0 1 0,1-2-3,-3 0 0,-3-2-4,1 0 0,-1 5-2,-2-4 2,-2 4-6,4-3 4,-3 5-11,0-4-14,-4 2-26,-5-2-32,-2 1-43,7 3-32,3 2-41,-3-1-35,-6 1-50,0 3-61,8 0-86,0 0-311,0 0-795,2-2 351</inkml:trace>
  <inkml:trace contextRef="#ctx0" brushRef="#br0" timeOffset="27239.5935">4188 9101 65,'0'0'197,"0"0"-15,0 0-16,-6 1-8,6-1-17,0 0-12,0 0-10,0 0-7,0 0-6,0 0-4,0 0-5,0 0 0,0 0 4,0 0 4,0 0-2,14 5-8,-9-4-2,0 1-3,0 1-6,6-3-2,-1 2-7,0-2 3,5 0-5,-2 2-3,5-4-6,0 4-5,2 0-5,3-1-4,-5-1-7,10 2-4,-6 0-2,2-1-2,-3 3-7,7-2-2,-5 2-4,5-4 2,-7 1-4,2 0-1,-2 1-4,1 2 0,-3-3 2,2 1-4,0-2 0,-3 3-3,-4-3-1,0 4-2,-2-4 0,1 1 1,-2-1-3,2 0 1,-3 0-2,-1 0-1,-1 0 1,-2 1-1,0-1-1,-6 0-1,12 0 2,-7 0 0,-5 0-1,13 2 0,-9-2 4,-4 0-6,10 1 2,-5 1 0,0-2 4,-5 0-5,13 1 3,-8-1-2,-5 0-2,11-3 0,-5 2-2,1 1 3,0-2 0,-1 2 5,-6 0-6,12 0 0,-9-1 0,-3 1 2,7-1-2,-7 1 3,0 0-2,8 0 2,-8 0 1,6-3 0,-6 3-3,0 0 3,0 0 1,4-2-4,-4 2 4,0 0-3,2-4 2,-2 4 0,2-5-2,-2 5 1,0 0 2,0 0-2,2-3 0,-2 3-4,0 0 3,-2-5-2,2-1 3,0 6-3,-3-5-1,0 3 1,3 2 0,-4-5 0,3 2-3,-2-1 1,0 0 2,3 4 3,-6-5-4,3 0 6,-1 1-6,-1 0-1,1 2 4,-1-2-3,0 1 4,2-3-6,0 3 1,-3 1-1,4-3 1,-2 2 6,0-1-3,-2 0-4,2-1 0,2 2 1,-2-1 1,0 0 0,1 1 1,1 0 5,2 3 2,-7-4 1,6 1-3,-4 0 1,5 3 0,-4-4-1,4 4 6,-1-4 4,1 4 1,0 0-2,-4-2 7,4 2-2,-4-3 2,4 3-5,0 0-1,0 0-1,0 0-3,0 0 2,0 0-3,0 0-3,0 0 2,0 0-2,0 0-6,0 0-1,0 0 2,0 0 1,0 0 0,-5 7 0,5-7-2,0 6-2,0-1 1,-3-2 4,3 3 3,3 2 1,-3-2-1,0 2 3,1-1-3,-1 1 2,0 0 3,3 1-2,-2 2 1,-1 0 0,4 0 3,-4 2 0,0-6 2,1 5-9,3-4 3,-4 2-1,0-3 0,0 0-3,0 0 4,0-3-5,3 2-1,-3-1 2,1-1 2,-1 0-6,0 0 2,0-4-2,0 3 3,0-3-1,0 0 2,0 6 3,0-6-1,0 0-3,0 0 4,0 0 0,0 0 10,0 0 3,0 0 4,0 0-4,-9-15-5,9 8 5,-4-3-4,3 1-3,-3-3-5,4 1 1,-3-1 0,2-1 4,1-1-4,0 3 0,-5 0-2,5 0-6,-1 0-1,-2 2 1,2-1-3,1-1 1,-3 3-1,2 0-1,1 2 2,0 0 1,-1 1 1,-2 2 0,2-2-4,1 2 2,0 3 4,0-5 1,0 5-7,0-5 0,0 5-3,0 0-1,0-6 5,0 6-1,0 0-8,0-2 4,0 2 0,0 0 2,0 0-2,4-3 6,-4 3-6,0 0-2,0 0 0,0 0-1,0 0 4,0 0 2,0 0-3,5 8 2,0-5-2,-1-1 4,1 2 1,0 0 3,4 0-5,4 1 0,-3 0 1,-1 0 3,1-2-2,2 1 1,-1 2-2,2-1 2,-1-2-2,0 3-1,0-1 1,1-1 4,-3 1-2,1-2 4,-1 2-5,2-1 1,-2 0-2,2 1 0,-6-3-1,6 1 1,-6 0 4,-1-1-4,3 1-1,-2-3 6,-2 2-7,0 0 0,-4-2 3,7 2 0,-1 1-3,-6-3 4,5 2 7,-5-2-11,0 0 6,6 2-4,-6-2 4,3 2-7,-3-2 6,0 0-2,0 0 0,0 0 0,1 3 1,-1-3 0,0 0-2,0 0 1,-9 3 7,9-3 4,-6 2 0,-2 2 1,-1 1 2,0-2 1,0 2-2,-10 2 4,1-1 1,0 1 4,-9 4-2,2 0 10,1-1-3,3-3-7,-2 1 0,-4 3-7,3-1-30,-3 0-35,3-2-43,-2 3-57,6-3-67,4-2-89,2-4-299,3 2-656,4-4 290</inkml:trace>
  <inkml:trace contextRef="#ctx0" brushRef="#br0" timeOffset="30247.303">5687 8615 112,'3'-4'132,"-3"4"-10,1-2-19,-1 2-12,0 0-8,4-3-8,-4 3-7,5-2-2,-5 2-12,5-3-4,-5 3 1,0 0-11,4-1 3,-4 1-10,0 0 4,0 0 2,5-2-5,-5 2 2,0 0 0,4-2-2,-4 2 5,0 0-3,5-3 1,-5 3 2,4-2 3,-4 2 5,4-2-2,-4 2 6,5-3 2,-5 3 4,0 0 2,0 0 3,5-1 3,-5 1-1,0 0 1,0 0-2,0 0-2,0 0 1,0 0-3,0 0-5,0 0-4,0 0-2,3-3-6,-3 3-1,0 0-4,0 0-4,0 0-1,0 0-1,0 0-2,0 0 4,0 0 4,9 4-4,-9-4-1,0 0-2,0 0 6,6 0-4,-6 0-3,9 1-3,-9-1 2,5 2-3,-5-2-4,8 0 4,-8 0 1,9 1-2,-3-1 1,-1 1 7,-5-1 3,10 0 0,-4 0-7,-6 0-2,7 1 1,-1-1-6,0 1 0,0-1-4,-6 0-3,10 4 3,-3-1 2,-2 0-6,1 2-1,-1-3 1,0 3-3,4 0 2,-5-1-1,1 1 0,-1 0-4,3 0 1,-2 1-2,1-2 1,-4 0 2,6 2 0,-4-1-4,1 0 0,-1 2 3,1 0-20,3-1-20,-3 2-24,-1 1-36,1-1-42,0 2-40,1-2-53,-3 1-260,1-1-525,0-1 233</inkml:trace>
  <inkml:trace contextRef="#ctx0" brushRef="#br0" timeOffset="36131.4355">6271 9251 16,'-6'-1'124,"6"1"-3,0 0-6,0 0-10,0 0-4,-5-3-6,5 3-8,-4-2-8,4 2-7,0 0-1,0 0-2,0 0 5,0 0 6,0 0 3,0 0-1,0 0 4,0 0 5,0 0 0,0 0 5,0 0 2,0 0 3,0 0 0,0 0-4,0 0 3,0 0-4,0 0-1,0 0-2,0 0-7,0 0 3,0 0-8,0 0 0,0 0-6,0 0-1,0 0-4,0 0-8,0 0-10,0 0-3,0 0-5,0 0 0,10-5-3,-5 3 1,3 2-7,2-3 6,-1 1-1,0 1-1,2 0-8,1-2 1,1 3-4,-3-4 0,3 2-2,-3 0 0,4 0-3,-1 0 2,4 0 1,-2 1-5,4-2 8,-2 1-11,1-2-4,1 2 3,-2-2 1,2 2-9,0-1 3,0 1 0,5-1 5,-2-2 1,-4 2-3,2 2 4,1 0-9,-1-1 17,7 2 9,1 2 0,-7-1-6,2-1 4,2 0-8,2 1-1,2 0 0,0 2-8,-7-2-6,7 2 11,-1-1-4,1 0 1,-2-2-8,2 0 4,1 0-4,-1-2-1,1 3 4,-4 0 0,-4 0-6,6-2-1,-6 3 7,-2 0-3,2-2 6,-3-2-5,2 2-9,-1-4 17,-2 5-4,3 1 8,-6-2-1,8 0-3,-4-1 1,2 1 1,-4-3-10,2 4 7,-2-1 4,1-1-1,-5 2-3,1-2 0,-1 2-12,0-1 9,1 1-1,-3-1-2,0 1 5,1 0-7,-3 0-2,5-1-2,-5 3 3,-1-2 3,2-1-4,-2 0 2,1 3 11,1-3-9,1 0 8,0 0 3,1-2 0,0 4-3,1-4-1,2 1-4,-2 1 3,7-2-3,-4 0 1,1 4-5,-4-5 0,1 2-6,-1-1 5,-3 1-2,2 0 0,-5-1 0,2 2-4,-2 0 4,-1 2-8,1-5 14,-7 3-10,15 0 0,-8 0 4,1 0-2,6-1 2,-5 1-3,3 0 1,-1 0 1,-1-1 2,3-1 0,1 2-5,0-2-8,0 3 8,6 0 6,-6 1-8,-2-1 0,6 0 1,-1 0-1,-3-1-1,-1 0-1,1 2 3,-1-2-4,0 2 3,-1-2-3,-2 0 4,4 2-1,-1-1-2,1 0 1,-2 2 2,-2-1 1,3 0-5,-2-4 6,1 4 0,-6-2 2,4 0 2,-2 1 0,0 0 2,-1-1-7,1 1 7,1 2-3,0-3 0,-3 2-8,1-1 1,0-1 5,2 0 9,-5 3-11,2-3-4,2 1 2,-3 0 5,4-1-4,-9 0 0,13-1 0,-8 3-2,5-2 4,-5 0-6,-5 0 3,12 1 3,-4 0-3,-1 1-3,0-2 0,-1 0 2,2 1-2,-3-1 0,5 0 3,-1 1-3,-3 1 1,5-1-7,-5-1 8,2 0 4,-2 1-5,3-1-2,1 1 1,-3-1-3,0 1-3,2-1 6,-9 0-1,9 1 2,-4 1-1,3-1 2,-4 0 3,-4-1-2,10 0-6,-5 0 5,0 1-1,-5-1 0,8 0 0,-8 0 1,10-1-5,-10 1-1,9 1 3,-9-1 1,5 0-2,-5 0 0,0 0 6,7 0-1,-1-2-5,-6 2 1,0 0 3,0 0-4,5-1 6,-5 1-3,0 0 0,0 0-3,0 0 4,0 0-2,0 0 1,5-2 1,-5 2-5,0 0 7,4-2-3,-4 2-1,0 0 0,0 0 2,0 0 3,0 0-6,0 0 2,0 0-2,0 0-2,0 0 6,0 0-2,0 0 1,0 0-2,0 0 1,0 0 2,0 0 0,0 0-2,3 6 3,-3-6-3,0 0 0,0 0 0,0 0 1,0 0-4,0 0 1,0 0-8,5-6-5,-4 3 2,-1 3-5,5-7 3,1 4-3,-3-1-8,0 1 7,2 0 2,-3 0-2,2 1 2,-4 2 3,4-3 1,-1 0-3,0 1 4,-3 2 4,5-3 0,-5-1-6,0 4 3,4-4 1,-4 4 2,3-4 2,-3 4-3,0 0-5,0 0 1,1-3 3,0 1 0,-1 2-2,0 0-3,2-6-4,-2 2 4,1-2-7,-1 6 7,1-2 2,-1 2-3,2-5 11,-2 5-4,0-5-1,0 5 6,1-5-3,-1 5 1,1-3-5,-1 3 3,0 0 7,0 0-5,0-5-4,0 5 6,0 0 1,0 0 1,1-5-2,-1 5-2,0 0 2,0 0-5,0 0-4,0 0 0,0 0-3,0 0-5,0 0 2,-5-4-3,5 4 6,0 0-13,-4-2-3,4 2-6,0 0 4,0 0 0,0 0 6,0 0 0,0 0 9,-3-2-13,3 2 3,0 0 1,0 0-7,0 0 13,0 0-12,0 0 11,0 0 1,-4-2-3,4 2 6,0 0 1,0 0 0,-14 4 0,9-3 1,5-1 7,-9 2-2,3 0-1,6-2 4,-9 1 3,6 2-1,3-3-4,0 0 2,-8 0 3,8 0 5,0 0 0,0 0-6,0 0 1,0 0 5,-9 0 2,9 0-2,0 0 1,0 0-1,0 0-5,0 0 4,0 0-5,0 0 7,-4-6 1,4 6 4,0 0 3,0 0 4,0 0-3,0 0 5,0 0 3,0 0 2,0 0-9,0 0 14,0 0-3,0 0 17,0 0-15,0 0 1,0 0-5,0 0 7,0 0-4,0 0-3,0 0 5,0 0 0,0 0-2,0 0-6,0 0-3,0 0 3,0 0-3,-3 10 6,3-10 12,2 6 6,-1 2-7,-1-3 5,0 5-7,0-3 0,3 3-1,-2 1 0,2-2 5,-2 2-2,0 0 0,-1 1-6,3-2-5,-2 0-6,-1 3 4,3-4 14,-1 2-15,0-2-2,-1-2-3,0 0 2,-1-1-2,0-1-3,2 1 0,-2 0 0,2-4 1,-1 1-2,-1 1-2,0-4 1,0 6 4,0-6 1,3 2 4,-3-2-5,0 0-1,0 0 1,0 0-8,0 0-5,0 0 4,1-15-2,-1 7-2,0 1-10,-1-3-9,-2-2 2,2-1 2,-3-5-3,4 5-9,-1-5 2,-2 0 0,1 1 2,-1-1 3,2 3-3,-2-1-2,2-1 9,0 3-1,-2 5 3,2-4 1,-2 4 6,3 2-8,0-3 8,-3-1 2,-1 3 2,4-2-2,0 4 1,0 0-6,0-1 9,0 1 4,0 1 2,0-1 4,0 3 0,0-1 9,0 4-4,0-6 8,0 6-4,0 0 0,0-7-7,0 7 5,0 0-7,4-1-1,-4 1 3,0 0 9,0 0-14,0 0 7,0 0 0,10 5-1,-4-1 5,-1 0-1,-1 1 1,5 0-5,-4-1 5,4 3 7,0 2-12,1-2 0,-1 1-8,0-1 8,2 2 1,0-1-11,3 3 11,-1-4 0,-2 1-6,1-2 9,-1 1-13,-2 1 7,1-3-4,2 5-1,-6-6 1,3 1 0,4 3 1,-4-4 8,0-1-6,-2-2-5,0 2 1,-2 1 2,0-1 7,-1-3-12,2 1 6,-6-1-6,7 3 3,-7-3 8,4 3-8,-4-3 1,0 0 0,0 0-7,5 1 9,-5-1-6,0 0-3,0 0 3,0 0 0,0 0 8,0 0-7,0 0 1,0 0-4,0 0 0,0 0 9,0 0-4,5 1-1,-5-1-3,0 0 0,0 0-2,0 0 1,0 0-1,0 0 2,0 0-4,0 0 2,0 0 0,0 0 0,0 0-2,0 0 0,0 0-1,0 0 3,0 0-2,0 0 4,0 0 2,-5 8-1,1-6 8,4-2 9,-8 5 8,4-3 2,-2 0 0,1 2 0,-2-1-3,0 1 3,-6 3-6,0 1-2,-2 1 2,-2-2-3,-2-1-4,1 1-17,2 2-33,0 0-38,4-4-21,1 1-41,1 3-28,-1-2-33,-1 1-38,2 0-43,1 0-32,1-2-64,0 1-258,5-3-683,-3 1 302</inkml:trace>
  <inkml:trace contextRef="#ctx0" brushRef="#br0" timeOffset="38763.965">7556 8694 31,'0'0'160,"0"0"-4,2-5-8,-2 5-4,0 0-9,2-4-17,-2 4 2,0 0-9,1-3-7,-1 3-8,0 0-4,0 0-2,-1-5-4,1 5 5,0 0-5,0 0 3,-3-3-6,3 3-2,0 0-3,0 0-4,-7-3 0,7 3-8,0 0-3,-8 0-6,8 0-3,0 0-4,-12 1-3,8 2-7,4-3-3,-11 2-2,7 2 0,-2-2-6,-2 0-2,4 1 0,-3 2-3,0-2-2,2 2-5,0-1 3,1 1-6,0-1 2,-3 3-1,4-3-4,-1 2 0,3 1 1,-3 0 5,0-2-9,3 2 1,-3 0 4,1 2 4,2-3-5,2 3 4,-1 0-3,3-3-3,-2 4 0,3-4 2,0 5 0,0-3-3,0 2 5,0-2-4,6-1-1,-5 1 1,0-1-1,4 1-1,1-1 1,0-1-4,1 1 2,0-2 2,-1-1-5,3 0 3,0 2-4,0-4 2,-2 2-2,3-3 4,0 0-3,-1 1-1,6-3 0,-1 1-1,-4 0 3,-1-1 2,6-3 2,-2 1-2,-3-1 0,-3 1 5,2 0 6,-3 0 8,1-1 3,-5 1 4,2-2-4,-3 1-2,0-1 11,0-2 9,0 1 6,-1-2-5,-1-2-2,0 0-6,-6-2-3,2 0-1,-2-1-2,0 1 2,-2 0-2,0 1 4,-2 0-12,0 3-2,-2-2-2,-1 2-6,-7 1-1,2 0-16,-3 1-24,0 2-27,-4 1-23,-6 0-44,6 5-41,0-1-64,2 4-75,-3-3-220,4 2-561,1 0 249</inkml:trace>
  <inkml:trace contextRef="#ctx0" brushRef="#br0" timeOffset="44037.2416">5934 9636 145,'0'0'187,"0"0"-17,-4 3-5,4-3-6,0 0-6,0 0-7,0 0-9,0 0-8,0 0-3,0 0-7,0 0-3,0 0-8,0 0-2,0 0-6,0 0-4,0 0-2,0 0-5,0 0-2,0 0-5,0 0-2,0 0-3,0 0-4,0 0-2,0 0-3,0 0-3,0 0-6,0 0-3,0 0-4,0 0-6,0 0-3,0 0-5,0 0-4,0 0-2,0 0-6,-5 1-2,5-1-4,0 0 0,0 0 1,0 4 3,0-4 11,5 7 8,-1-4 0,1 1-1,2 2-2,-1-2-1,0 2 1,2-1-7,0 3 2,-1-1-9,0 0-5,0 2 5,0-1 4,-1 0-6,2 3 2,-2 0-1,-1-1-6,2 1 0,-2-2-1,1 4-5,1-2 9,-1 0-2,0-2 0,3 2 3,-1 1-4,-2-1 4,3 4 0,1-4-1,-1 3 1,1 0-1,2-1 18,-3 1-12,3 0 6,-2-2 4,-1 1-12,0 0 1,-1-2-5,2 2 2,-4-2-1,4 2 13,-1-2-5,-1-1-5,0 0 1,-1-1-1,2 1-7,-1-1 4,1 5 6,-1-4 10,0 0-13,0-1 0,1 1-1,-4-2 2,5 2 3,-2-1-6,1 1 1,0 0-3,-3 1 0,2-1-2,1 0-3,0 0-3,-4 0 0,7 4-6,-7-1 7,3-4-3,-1 1-1,-2 1 3,2-1-4,-1-1 3,0-1 1,1 3-6,-2-2 3,0-1 4,-1 0-4,2 1 1,0-1-1,2 0 1,-3 2 5,2-2 1,0 1-1,0-2-2,-1 2-1,1-1-3,-2-1 1,2 1 1,-2 1-3,-1-3-2,0 1-3,1 2 4,-1-4 1,0 2-1,2-1-1,-2-1-4,0 2 3,-3-2 1,8 0-2,-6 1 2,0 1-2,1-5 4,0 3 5,1 1-5,-1-3 4,0 0-4,1 1-2,-2 1-2,4 1 2,-7-2 4,7 3 0,-2-1 2,0-1-3,1 2 1,1 0-2,-4-1 1,1 0-5,1 2 1,1-3-2,-3 0 1,3 3 4,-1-1 2,-2-2-1,4 3-1,-5-1-2,4 2 0,-1-2 2,-1-1 2,0 3 3,0-4 7,0 0-11,3 3 0,-3-4 2,-1 1-4,0 1-1,3 0 1,-2 0-2,-1-2 1,-1 1 0,2 0-3,-1 0 4,0-2-4,1 2-2,0 0 1,-1-1 1,-1-1-2,2-1 1,-4 1-3,0-3-1,5 5 2,-5-5 1,4 5 0,0-2 0,-3 1 1,3 0-1,-4-2-2,6 2-2,-3 0 3,-2 0 1,4 1 5,-1 0-5,0-2-2,0 1 3,0 1-1,2 1 3,-2-3 0,0 2-2,-1 1 2,0-1-2,1-1-1,0 3 2,1-4 0,0 2-1,0-2 0,-2 5-2,0-5-1,1 1 2,-1-1-2,1 1-3,0 1 0,-1-1 4,1-1 3,-3 1-5,2-1 1,-2 0 0,2 1-3,-1-1 0,2 2-1,-1-1 5,-1 0 1,2 1-4,1 0 3,-2-2-4,1 1 3,-2 0 0,1 0 3,1 1-3,0-1 7,-1 0-8,0-1 1,3 1-1,-5-2 2,-1-2-1,4 6 0,-2-3-1,0-1 0,2 1-1,-4-3 1,3 4 1,-3-4 0,2 2-2,-2-2 2,0 0-1,1 5-1,-1-5 0,3 2 2,-3-2-6,0 0-1,0 0-19,0 0-15,0 0-19,0 0-20,0 0-25,0 0-23,0 0-19,0 0-28,0 0-34,0 0-38,0 0-44,-17-4-35,12 1-51,-3 1-257,2 1-685,-3-5 303</inkml:trace>
  <inkml:trace contextRef="#ctx0" brushRef="#br0" timeOffset="44591.1956">6655 10927 126,'0'0'308,"-6"0"-23,6 0-30,0 0-30,0 0-21,0 0-22,0 0-13,0 0-8,0 0-10,4 8-7,2-6-6,1 4-11,0-2-6,2 2-9,0 0-7,0 2-10,0-1-7,-2-1-7,2 2-3,0-1-7,0 2-3,1-2-6,-3 0-6,2 1-1,-2-3-4,2 1-6,0 1-1,0-2 2,1 1-5,-6-3-4,4-1-1,-3 2-5,0-3-5,5 0 4,-3-2-2,-7 1 0,12-3-5,-5 0 2,0 1-3,1-6 4,2 3 2,-1-2-2,-1-1-6,1 0 2,-1-1 5,0 1 4,0-1-7,1-1-4,-1 0-1,-1 0-3,1 0 5,-1 1-10,-1 0 8,0 1-6,2 0 0,-4-1 8,1 2 9,-1 0 4,-3 1 1,2-1 6,-1 1 7,-2 3 2,4-2-2,-3-1 3,-1 2-5,0 1-3,0-1 2,3-1-7,-3 0-5,0 0-2,0 5-6,0-6-2,0 6 0,-3-5 4,2 3-7,1 2-5,-4-4 3,4 4 7,0 0-10,-5-3 0,0 2-1,5 1-5,-5-4-2,1 2 4,4 2-1,-8-2-5,2 1 1,0 0-2,-1 1 6,-7 1-12,3 0 1,-2 1-33,-1 0-18,-3 1-33,-5 0-30,2 2-31,-9-1-48,4 2-47,5-2-63,-2 0-82,4-1-220,-5 0-656,2-1 291</inkml:trace>
  <inkml:trace contextRef="#ctx0" brushRef="#br0" timeOffset="45307.9606">5988 10361 115,'0'0'266,"0"0"-11,0 0-13,-3-3-10,3 3-8,0 0-7,-1-4-15,1 4-7,0 0-7,0 0-10,0 0-3,0 0-1,0 0-2,0 0 0,0 0-2,0 0-2,0 0-3,0 0-6,0 0-2,0 0-11,0 0-7,0 0-2,0 0-8,0 0-10,0 0-6,-6 11-9,6-11-9,0 7-2,3-2-5,-3 1 2,1 1 0,-1 2 2,3 2-6,-3 0-8,3 1-5,-1 1-4,1 2-5,1-3-8,-4 4 0,4 0-6,-2 0-6,1-3-2,-1-1-6,0 2 1,1-2-6,0 4-4,-1-4 2,1 2-23,-2-4-26,2 3-38,-1 0-44,2-3-57,1 2-57,2 1-70,-2 1-85,-1-3-435,3-3-873,1 3 387</inkml:trace>
  <inkml:trace contextRef="#ctx0" brushRef="#br0" timeOffset="67334.9262">9369 8844 123,'0'0'145,"0"0"-13,0 0-8,0 0-4,0 0-10,0 0-7,0 0-6,0 0-4,0 0 0,0 0 3,0 0-1,0 0 1,0 0 0,0 0 0,0 0-1,0 0 0,0 0 0,0 0-2,0 0-9,-9-8-11,9 8-2,-7-5-1,4 1-3,-5 1-7,5-2 5,-5 1-10,4-1-1,-1-1-1,-3-1-8,1-2-5,-3 0-1,2 1-1,0-2-3,-2-1-4,5 1-2,-3-1 1,0 0-6,-3-2-3,6 2-1,0-5 0,0 5-5,-3-4 6,-1-1-4,5 4-1,-1-2-1,1-1-1,-1-2 0,5 3 3,-1-3-1,-2 1-1,3-1-2,0 0 2,0-1-4,3 0 0,-2 0-3,4 1 2,-1 2 1,0-2-4,0 5 0,1 0 1,1-2-4,1 3 1,-2-1-2,-1 2 1,2-2 0,-2 2-3,3 1 4,0 0-1,1 0-1,-2 0 1,1 1-1,1 0-1,0-2 0,1 3 1,1-1-1,-1 0-2,1 0 0,4 2 1,-5-1-2,5 0-1,-3-2 5,0 5-4,-1 0 1,3-3-3,-4 1 4,5 1-10,-2 1-3,-2 0 6,0 1-2,-1 1-2,5-1 7,-6 2-4,2 0 3,-3-2-1,4 3 0,-1 0 6,-4 0-6,2 1 0,2 2 3,-3-2-1,-1 2 1,4 2-5,-2-2 2,-3 2 1,4 0 2,-4 3-3,4 0 11,-1-1-7,-2 3-1,3-3 2,-1 6-2,1 1 2,-3-4-4,1 1 6,0 5-5,-2 1 3,2-3-1,-2 3 3,-1-4 9,2 5-9,-4-2 9,2-1 3,-2 1 1,0 2-4,1-1 1,-2 1 4,0 0 8,1-2 0,-1 1-1,0-2-6,1 0 4,-1 2 3,0-1-4,0-4 0,-1 1-1,2-1 1,-4-1 1,4 1 3,-5-3-15,3 2 13,0 1 1,-1-1-3,2 0-1,-2 1-2,1-3 12,0 1-14,-1 0-4,-2 0-1,3-1 2,-1-2-4,-2 2-3,3-3 3,-1 1 1,-2 0-1,2-1 0,1-1-1,-1 1 4,1-3-7,0 1 1,-2 2-6,2-6 1,0 4 3,0-4-6,-1 4 6,1-4 0,1 5-6,-1-5-15,0 0-15,0 5-9,0-5-17,0 0-14,0 0-19,-2 4-22,2-4-18,0 0-21,-3 3-17,2 1-25,1-4-18,-6 3-210,6-3-457,-7 0 202</inkml:trace>
  <inkml:trace contextRef="#ctx0" brushRef="#br0" timeOffset="67811.8357">9618 8695 201,'-1'-6'208,"1"6"-4,-6-4-10,6 4-17,-3-3-13,3 3-12,0 0-15,-1-3-15,1 3-17,0 0-5,0 0-16,0 0-4,0 0-1,-4 9 1,4-4-2,0 1-9,0 1 4,0 2 1,0 1-5,0 0 2,0 1-2,0-1-12,0-3-3,0 1-4,0-1 0,2 3-3,-2-1 1,2 0-3,2-1-7,-4-2-2,5 2-1,-4-1-6,0 0 0,2-1-6,-2 0 6,3 0 1,-1-2-4,-2 1-2,3 0-1,0 1-3,1-4 1,-4 1-3,7 0-2,-2-2-1,3-1 0,4-1 1,-3-1-7,4-3 2,4 2 2,0-3-5,-1-2-1,0 1-2,0-2 1,2 0 2,-2-2-2,1 1-2,-3-2 0,2 3 1,-1-3-4,0 2 2,-2 0 2,-2 1-1,-1 0 9,-1 3-15,-4 0 9,1 1 13,-3 1 1,1 1 6,-4-2 7,2 2 0,-3 0 3,-3-2 6,2 2 6,-4-1 11,1 0 11,-5 1-4,-4-1-11,1 2 1,-4 0-12,-6 2 0,-5-2-9,-1 4-4,0 0-18,-1 0-20,-1 3-28,2 0-22,1 2-43,-2 0-44,6 2-43,1-3-56,7 1-51,2-2-239,1-3-576,5 1 255</inkml:trace>
  <inkml:trace contextRef="#ctx0" brushRef="#br0" timeOffset="69744.1395">12426 8995 42,'0'0'90,"0"0"-11,0 0-7,0 0-9,0 0-7,0 0-3,0 0-6,0 0-8,0 0-2,0 0-7,0 0-1,0 0-6,0 0-11,0 0-7,0 0-24,-5 10-25,5-10-59,-5 3-111,1 0 50</inkml:trace>
  <inkml:trace contextRef="#ctx0" brushRef="#br0" timeOffset="70913.9469">12135 9287 146,'-1'-2'172,"-3"-1"-8,3 0-7,-2-1-17,0 0-5,0 2-16,-1-2 4,0 3 2,4 1-13,-10-2-8,5-2-4,1 3-2,4 1-11,-12-1-8,12 1-5,-14 2-4,5 1-4,-1 1-5,-3-4-3,3 5-4,-2 1-1,1 1 1,3-2-2,-3 4-4,1-2-2,1 3 1,2-2 0,-3 3-3,2-1-3,3 1-5,-3 4 0,3-1-5,-1-2 1,4 0-5,2 3 1,-2-2-3,4 0-3,1-3-2,3 4-1,0-2-3,4 0-2,0 0-1,4-2 2,1 0 3,2-1-6,0-2-2,2-1-2,3 0 3,-4-2-3,3-1 1,-1-2-3,-1 0 0,1-2 1,-2 1-4,0-3 5,-1-2-5,-2-1 0,-2 0 2,-2 0 1,-2 0-5,5-2 7,-5-1-3,-2 2 4,-1-4 8,-2 0 3,1-2 5,-4 3-2,2-3 5,-5-2-5,1-3-3,-4 0 1,-1 1-2,1 3 11,-2-1 6,-2 1-5,2 3 3,0 0-3,-2 2-5,0 0 4,-1 0-5,1 4-5,0 0 2,-4-3-11,3 4-7,-1 1-13,-1-2-10,1-1-11,-2 5-14,4 0-18,-1 1-17,1-1-21,2 1-28,1 2-31,6-2-23,-8 0-20,8 0-41,-6 4-157,2-1-432,4-3 191</inkml:trace>
  <inkml:trace contextRef="#ctx0" brushRef="#br0" timeOffset="71339.9477">12641 9313 96,'0'0'258,"0"0"-23,0 0-24,0 0-13,0 0-14,-14 6-16,14-3-15,-3 3-14,2-1-16,1 2-10,0 0-8,0 0-10,4 3-8,-4 0-7,2-1-7,2 2-9,-3 0-7,3-1 1,4 1-10,-3 0-5,8 2-4,-4 1-2,0-4-2,1 4-4,2-5-2,-1 2-4,3-1 1,-1-2-1,3 2-3,-4-4 0,5-1-4,-5-2 1,1-1-2,3 0 7,-5-4 0,3 1 3,0-1 6,-1-3 3,-3 0 5,-1-1 2,4-1 11,-5-1 7,-2-2 3,2 1-6,-3-4 12,0 0 4,-1-2 7,-2-1-4,-4-1 3,-1-1 10,-1 0-16,-3 1-3,-5 2 0,3 1-5,-5 2-7,0-1-1,-1 6-14,-2-1-13,-2 2-48,-3 1-27,2 1-33,-3 5-43,-5-1-42,6 5-49,5 0-64,1 0-298,4 2-621,3-2 274</inkml:trace>
  <inkml:trace contextRef="#ctx0" brushRef="#br0" timeOffset="75965.9419">13422 9450 206,'-5'0'238,"5"0"-22,0 0-23,0 0-16,0 0-17,0 0-18,0 0-10,0 0-12,18 3-9,-8-3-8,10 1-7,7 0-7,0-1-10,4 2-4,1-2-8,-2 1-10,4-1-4,1-1-5,-2 2-7,-1-2-3,2 1-1,-5 1-6,3 5-5,-3-7-5,-9 1-1,-3 0-2,-4 1-2,1 0-5,-2-2 0,-7 2-2,4-2-1,-9 1 2,10-1-5,-6-1 3,-4 2 1,4-5 1,-3 3-4,-1 2 5,0-4-8,-4 0 1,3-2 0,-3 3 2,0-2-4,0-1 3,-2 1 0,2 1 0,-1-2-2,-3 0 2,2 0 0,0 1 5,-1 0 9,2 0 2,0-1 5,-1 3 5,2-2-2,1 1 3,-2 1 6,0 0-4,5 3 0,-2-4 0,0 1-6,2 3 0,-4-3-7,4 3 1,0 0-1,0 0-5,0 0 3,0 0-6,0 0 5,2 10-4,0-5-1,1 2 4,-1 2-5,2 0 4,-4 2-10,2 0 0,1 1 3,-3 0-3,1 1 2,1 3-1,0 0-2,0-5 0,-2 1 7,0 1-5,-2-3-4,2 1 3,2-2-4,-2-1 0,0-2 3,0 0-1,0-3 0,2 2-1,-2-5 0,0 5 5,0 0-4,0-5 5,0 0 3,0 2 3,0-2 1,0 0 0,0 0-1,0 0 1,1-15-1,-1 5-5,0 0 4,0-2-4,0 0-5,0-3 1,0-2-1,0 2-1,3-2 3,-3 1 0,0 0 1,0-1-3,0 5 2,0 2 1,1 0 0,-1 3 6,2 0-8,0-1-1,-2 3 0,0-1-2,0 2 0,2-1-1,0 2 4,-2-1-6,0 4-2,0 0 4,0 0 0,5-2-5,-5 2 4,0 0-2,12 7 0,-6-3-1,-1 1 4,4 1 11,0 1-17,0 1 5,-1 1-2,2 0-1,-1 0 2,1 3-2,3-2 3,-4-2-4,-2 2 3,4 0 1,-2-3 1,0 3-5,-3-2 2,3-1 0,-3 0 3,-2-1-2,1-3-2,-2 3 3,-1-4-1,2 2-3,-2-1 5,1 1-1,-3-4-5,-3 6 6,1-4 5,-3 1 1,1 0-1,-6 2 8,-4 0 8,1 1 2,-5 0-2,2 0 2,-3 0-6,3 0 0,2-1-6,1-2 4,-2 4-5,2-3 4,2-1-10,-1 2-9,1 0-12,4-1-20,-4-1-21,4 1-19,2-3-32,0 3-31,1-3-35,1 1-18,3-2-7,0 0-37,6 5-217,0-5-487,3-1 215</inkml:trace>
  <inkml:trace contextRef="#ctx0" brushRef="#br0" timeOffset="76389.6586">14555 9328 180,'0'0'281,"-5"-4"-19,5 4-14,-13 0-30,13 0-19,-11 4-16,3 0-16,2-1-12,-4 4-16,2 2-12,0-1-14,1-1-11,0 4-8,2 1-6,0-1-6,0 4-10,4 2-3,-1 0-8,1-1-7,2-5-3,1 3-6,-1-2-4,3 1-6,2-2-1,1 0-5,1-2-2,0 0-2,1-1-1,2-1-1,1-1-2,3 1 1,2-5-5,-1-1 0,4-1 1,-4-1-4,4-1 8,-2-2 13,1-3-8,-3-2 5,0 1 4,-1-1 10,-1-2 11,0-2 2,-2 0 6,-2-3 4,-4 2 12,-2-1 19,-4-2 2,-4 1-12,0 0 11,-2 0-10,-3-2-12,-1 3-6,-3 1-8,-2-2-19,-3 2-50,-1 0-39,-3 5-46,-2-2-43,3 5-78,-2 3-82,2-2-349,0 2-694,3 2 307</inkml:trace>
  <inkml:trace contextRef="#ctx0" brushRef="#br0" timeOffset="85815.833">7537 12006 131,'0'0'126,"0"0"-17,0 0-11,0 0-13,0 0 2,0 0-16,0 0-6,0 0-8,0 0-5,0 0-2,0 0-3,0 0-9,0 0 4,0 0-2,0 0-4,0 0 4,0 0-1,9-6-2,-9 6 1,0 0-1,0 0-2,0 0 3,0 0-1,0 0 0,0 0 0,0 0-9,0 0 1,0 0 1,6-3-5,-6 3-2,0 0-3,0 0 1,0 0-9,0 0 5,0 0-1,0 0 5,0 0-4,0 0 0,0 0-2,5 8 0,-5-8 1,5 2 11,-2 3-7,-1-2 12,1 1 0,0 0-2,0-2-6,0 4-1,2 0 2,-1-1 0,0 1-5,-1 0 2,1-1-5,1 4 3,0-3 4,-1 6-2,1-2 5,-1 1-3,1-2 0,1 2-4,-4 0 4,3-1-3,0-1 1,-1 5-2,-3-4-3,3 1 1,-3 2 0,2-2-1,1 1-1,-4 0-3,1 0 3,-1-1 0,0-2-1,0 2-3,0 1-2,0-2 2,0 0 0,-1 0-1,1 2-1,-4-1 2,4 1-1,-4-1-2,4-2-1,-4 1 1,3 1 2,-3 0 0,1-1 4,1 1 0,-3-3 0,5 4 3,-5-4 0,1 2 0,0-2-2,-1-1-3,1 3-1,0 2 0,-2-3 0,1 0-1,1-1 0,-2 1 0,2 0-2,-3 0-1,3-1-2,-3 2 3,3 0-4,-4-1-1,0 1 3,4-1-1,-4 0-1,2 1 1,0-4 1,-2 4-2,0-2 4,2-1 1,-1-1 7,0 1-1,-1-1 2,0 2-1,3-4-3,1 1 3,-6 1 0,5-1-3,-3 0 1,-1 1-1,-1-1 0,2 1 0,-2-3 4,0 2 2,1-1 3,-1 1-5,1-2 7,-3 0-9,1 2-4,-2-3 7,2 1-2,-2 0 0,3-2-2,-3 0 2,-1-1 1,2 2-3,2-2-2,-4-1 4,2 1 2,1-2-1,-2 2-1,-1-1-3,3-2 1,-2 2-2,1-1 4,0 0-1,1-1-4,0-1-2,1 2 3,-4-2-1,2 2-2,2-1 2,-3-3 1,4 2 5,0-1 0,-2-1-3,0-1-3,-3-3 0,2-1-5,0-1 1,-1-1 1,4 0-1,-1-3 0,-1 2-2,3 0 3,0-2-4,0 0-1,0 2 0,1-2 0,2 6-2,0-3 1,-1-2 1,-2 4-2,3-1-2,-3-4 6,3 6-5,4-1 4,-4-4-3,0 5-1,5-1 2,-3 0-2,2-1 3,2-4-4,-1 0 1,0-1 0,3-1 4,-3 1-8,5-1 4,-4 1 2,0-2 3,3 4-6,-1-2 0,2 1 1,-1 0-4,-2 4 5,2-4-2,1 5 0,0-1-2,-1 1 4,4-3-2,-3 3-1,2-4-1,0 5-1,-1-3 3,1 4-1,0-5-2,1 4 1,2-3 1,-1-3 4,-3 7-3,2-1 1,2-2 0,-2 2-1,0 2 0,-2 0-1,-1-1 1,3 1-3,-3 1 0,0 0 1,3 3 3,-6-2 1,2 2-4,0-1-1,1 2 2,-2-1 1,-2 2 6,3-1-9,-4 3 0,5-3 3,-5 3-2,1-3 3,-1 3 2,4-3-2,-4 3-4,0 0 5,3-3-2,-3 3-2,0 0 1,0 0 0,0 0-2,0 0 1,0 0 3,0 0 2,3-3-5,-3 3 2,0 0-3,0 0 6,0 0-4,0 0-1,3-1-3,-3 1 6,0 0-3,0 0 2,0 0 1,0 0-1,0 0 3,0 0-6,0 0-1,0 0 6,0 0-4,0 0 3,0 0-2,0 0 4,0 0-2,0 0 2,0 0-4,0 0-2,0 0 5,0 0-1,0 0-4,0 0 5,0 0-1,0 0-3,0 0-2,-15 4 4,7-1 1,4-1-2,-1 3-2,-3-2 2,-2 2 2,1 2-1,0 1-2,-2-1 2,-1-1 5,2 1-6,-2 0-1,2 0-3,-1 0 4,1 0 4,-1 0 3,1-1-8,0 1 2,1-1 5,1-1-8,-2 0 2,4-1 0,1 2-3,-1-4 5,0 0-4,2 3 4,3-4-3,-5 1 0,6-2 1,0 0 1,-4 1-4,4-1 2,-4 3 3,4-3-2,0 0-1,0 0 2,0 0-1,0 0 3,0 0-3,0 0 5,0 0-4,8-14-3,-1 10 1,-3-2 4,5-1-2,-3 1 0,2-1-5,2 1 4,-1-4-2,1 3 1,3-3 2,0-2 0,-2 5-5,0 0 4,3-3-9,-3 3 0,0 0 1,1-2-3,-3 2-1,4 1 4,-3 0-7,-1 0-1,-1 3 3,-3 0 2,3-1 2,-3 2-2,-1-4 5,-1 5-3,0-1 0,2 1 3,-5 1 1,7 0-2,-7 0 2,7-3-2,-7 3 3,8 3-2,-6-2 0,2 1 4,1 0 1,-2 2-2,3-1 4,-1 3-3,-1-4-1,0 4 3,1 0-1,-1-1 0,1 0 2,-1 0-4,-2-1 3,2 1-1,0 0 6,-1-1-3,-1 0-2,2 1 2,0-1-2,-3-2-2,3 3 4,-1-3-3,-1 3 3,-2-3-2,0-2 1,1 5 5,1-1-4,-2-4 0,-2 7 3,2-5-5,0-2 2,-3 6 3,-2-2 0,1-1-1,1 1 4,-3 0-1,-1 0 1,0 1 1,-7 2-6,3-5 2,-3 1 1,2 1 4,-2 0-1,-3 2 6,3-5-5,-3 6-1,-2-5-2,6 0 1,-6 3 3,8-3 1,-4-1-7,4 3-4,2-2-14,-2 1-21,2 3-26,0-2-31,-1 2-31,2 0-41,1 0-41,4 0-50,-3 0-195,3 0-487,-1 1 215</inkml:trace>
  <inkml:trace contextRef="#ctx0" brushRef="#br0" timeOffset="86389.9372">6573 12444 37,'-3'-7'249,"2"3"-10,1 4-6,4-7-8,-4 3-6,0 4-12,1-6-14,2 1-13,-6-1-6,3 3-5,3-1-7,-3 4-1,0 0 2,1-5-1,-1 2-13,0 3-7,0 0-10,0 0-11,0 0-12,0-5 0,0 5-19,0 0-10,0 0-4,0 0-3,-4 18 0,3-6-17,-2 6 7,2 3-2,-5-3-1,3 1-2,3 0-3,0-1-10,-1 7 6,-3 0-3,4-2-4,1-3-5,-2-2-2,1-3-3,0-2-3,-1-1 0,1 4-4,1-4-9,-1-1 7,0-3-2,-1-1-7,1-1-1,0-1-4,0 0-2,-3-1 2,3-1-3,0-3-24,4 6-17,-4-3-29,0-3-32,1 3-28,-1-3-32,3 4-41,-3-4-51,0 0-68,0 0-281,0 0-644,18-6 285</inkml:trace>
  <inkml:trace contextRef="#ctx0" brushRef="#br0" timeOffset="87959.9388">6645 13631 42,'-3'-4'146,"3"4"-15,0-4-5,0 4 3,3-7-6,-2 4 0,0-1 2,-1 4-4,3-5 1,-3 5-3,1-4-3,-1 4-3,0 0-2,1-2-6,-1 2-5,0 0-6,0 0-10,0 0-11,1-4-7,-1 4-4,0 0-2,0 0-10,0 0-4,0 0-6,0 0-1,8 8-4,-8-3 0,1 1 5,2-2 14,-3 4 3,3-2-2,-2 5-1,0-2 5,3 4-2,-3 1-2,2 3 11,-3 0-2,-1 1-2,2 0-3,-1-1 0,0 2-3,1-2-6,-2-1 0,0 2-5,1-6-2,0 2-5,-2-4-2,1 1-6,1-2-5,1 1 0,-1-4-1,0 4-5,0-4-2,0-2 1,-1 1-3,1-1-4,-1-1 1,1-3-1,-2 7-5,2-7 0,2 4-3,-2-4-7,1 3-17,-1-3-13,0 0-13,3 4-24,-3-4-22,0 0-25,0 0-27,0 0-29,0 0-26,0 0-18,0 0-41,0 0-147,12-9-440,-8 4 196</inkml:trace>
  <inkml:trace contextRef="#ctx0" brushRef="#br0" timeOffset="88340.0015">6917 13626 19,'1'-3'224,"-1"3"-23,0-5-19,0 5-14,0 0-19,0 0-9,0 0-14,0 0-7,0 0 8,0 0 5,0 0 0,9 11 4,-8-5 5,3-1-9,0 2-11,0 1 9,-3 4-6,4-1-9,-2 0-5,1 3-5,-2-2-10,2 3-7,0-2-9,2-1-4,-3 2 0,1-2-9,-2 4-8,5-1 0,-5-4 2,2 6-6,2-6-5,-6 1-3,4 0-2,-3-4-5,2 2 9,2-2-13,-5-2-6,4 3 6,-4-4-1,1 1-14,3-1-3,-4-2 1,0-1-6,3 3-4,-3-5 1,0 4 2,0-4-9,2 5-4,-2-3-12,5 0-23,-5-2-5,3 4-23,-3-4-20,2 5-23,2-3-22,-1 1-27,2-1-28,-5-2-34,13 0-27,-8 0-206,-5 0-489,16-5 217</inkml:trace>
  <inkml:trace contextRef="#ctx0" brushRef="#br0" timeOffset="89295.23">7302 13853 244,'0'0'286,"-7"-3"-12,7 3-23,0 0-23,-8-2-19,8 2-18,0 0-24,0 0-16,0 0-15,15-2-18,-3 0-5,1 1-12,9-2-13,-1 2-8,8-4-6,1 3-9,2 2-6,-2 0-5,1-2-4,1-3-8,2 2-5,-4 3 6,1-4-12,-3 1-4,-1 2-1,-9-1-7,1 1-1,-5 1-1,-1 0-3,-5-1-1,-1 0 1,0 0-1,-7 1-4,12-1 1,-8 1-2,-4 0-2,8-3 2,-5 2-1,-3 1-1,2-5 1,-2 5-3,0 0 1,0 0-2,-5-7 1,4 2-3,-2 3-2,-1-3 2,2 0-2,-1 0 0,-2 2-3,1-1-3,0-2 0,-1 1 2,0 2-1,0-1-3,0-2 6,0 4 0,-1-2-4,0 2 1,0 2 0,1-1 5,-1-3 0,6 4-1,-8-3-3,8 3 12,-9-1-8,9 1-2,-8 1 1,8-1-1,0 0 1,-11 3 1,11-3 9,-4 4-6,0-3 6,3 2 2,-2 0 8,3 4-8,0-2 12,-1 1 7,-2 2-1,2 1-3,1 1 0,0 1 7,4 0 1,-3 4-3,2-3-3,1-1 1,-2 1-3,-2 0-5,4 0-2,0-1 0,0 0-1,-3 2-1,0-4 0,2-1-3,-2-1-3,2-1 3,-2-1-3,-1-4-4,1 4 2,-1-1 4,0-4-5,3 2 1,-3-2-3,4 2 6,-4-2-2,0 0-1,0 0 4,2-11-10,1 3 8,-2-1-6,2-3-1,0 2 3,-2-2-3,1-7 2,-1 1 3,0 0-4,-1 1 0,-2 2 0,3-1 7,-4 4-10,-1-1 1,1 1 0,3 2 2,-4 1-2,4 2 6,-1 0-3,0 1 0,1-1-2,-3 1 1,3 2 0,0-1-1,0 1 3,-1 0-1,1 4 11,0 0-10,0-6-5,0 6-2,0 0 5,-3-4 0,3 4-3,0 0-1,0-4-4,0 4-1,0 0 6,0 0-1,0 0-3,10 8 0,-4-3 3,0 1 4,0 0-6,-1-3 1,2 2-1,2 2 4,0 0 1,1 0 1,0 0-2,2 0 1,-1 0-6,0-2 7,1 5-4,-2-5 0,3 3 5,-3-1-5,2 0-5,3 2 5,-8-3 2,-1 0-6,4 0 6,-3 0-2,-2-3 2,0 2 1,-1-1-2,0-1-1,-1 0 0,0 0-2,-1 0 12,0 0-7,0-1 0,-2-2 1,0 0 0,1 6 10,-1-6 9,-1 4 2,1-4-3,-8 7-2,2 1 3,-5-4-8,-1 1 1,1 2 3,-6-1-2,-1 3-1,1-1-3,-2 2-2,1-3 1,1 1-6,0-1 0,2 0 1,2-1-21,3-1-12,1-1-19,2 0-26,0-1-24,3 0-23,0 1-31,3-2-30,1-2-45,0 0-38,5 5-256,-5-5-562,11-1 249</inkml:trace>
  <inkml:trace contextRef="#ctx0" brushRef="#br0" timeOffset="90547.9481">8262 13689 33,'0'0'164,"0"0"-15,0 0-3,0 0-16,0 0-6,0 0-9,0 0-3,-10-2-4,10 2-10,0 0-3,0 0 2,0 0-3,0 0-8,0 0-5,0 0 1,0 0-6,0 0-8,0 0 1,0 0-2,0 0-4,0 0 1,0 0 4,0 0 1,0 0 1,0 0 0,0 0-6,0 0-1,25-3-9,-19 2-6,9-2-4,-2 0-3,6-1-5,1 2-3,-1-1-2,1 1-5,2 0-1,-2 2-3,2-2-2,-1 2-4,0-1 1,1 1-5,-11 1 3,3-2-3,-1 1-5,0 0 4,-3 3-1,-3-3-4,-1 0 0,3 0 1,-9 0-1,5 1 0,0 0-4,-2 1 3,-3-2 4,0 0-1,4 3-1,-4-3 0,0 0 2,0 0 0,-4 7 4,0-3 4,0 0 3,-1 1-1,-4 2 0,0 0 8,-1 1-4,-4 2 1,-2 0 0,2 3 4,-1-7-1,1 7-1,-4-6-1,3 2 8,1 0-3,-2-2-3,4 3 4,0-6-4,4 2 0,-1 0 0,2-1-3,2-1-1,-3-1 1,3 1-4,1-2 9,0 2-8,4-4 2,-5 3-2,5-3-3,-5 2-2,5-2-2,-5 1 3,5-1-4,0 0-2,0 0 1,0 0-2,0 0-1,0 0-1,0 0 4,24-7-2,-12 3 0,-1 0 12,2 2-23,4-2 12,0 0-3,0 1-2,5 1 1,-2 3-7,8 0 8,-6-1-4,0 3-3,-3-2 2,4 1-1,-4 3 1,-1-1-3,-4 1-2,0-3 6,-2 4 1,-3-3-8,2 2 4,-3 0 1,-2 1-7,-2-1 8,1 2-4,-4 2 4,2-1-7,-6 0 10,2 2 8,-3 0 7,-1 2 1,-4-1 0,-1 1 6,-3 1 3,-3-1 4,-3-2 4,-3 4-2,-5-4-10,0 0 19,-1-3-3,-3-1-3,1 0 4,-2-2 1,0-7-5,1 2-13,2 0-2,-2-4 2,4 0-2,7 0-18,0 1-8,1-5-55,0 2-32,5 2-36,4-2-42,-3 3-62,6-1-69,-1-1-320,4 1-668,5-1 296</inkml:trace>
  <inkml:trace contextRef="#ctx0" brushRef="#br0" timeOffset="102834.9149">9589 9781 84,'0'0'163,"0"0"-13,0 0-19,0 0-9,0 0-15,0 0-5,0 0-15,0 0-6,0 0-10,0 0-3,0 0-5,0 0-4,0 0 1,-10 14-4,7-9-4,0-2-5,0 2 2,-1 0-4,0 0 7,-1 1-5,-2-2-5,1 1 0,-1 4-1,0-2 2,0 0-4,-3-1 2,0 4 2,0-2 0,1 2-1,-3 3-1,-2-2 2,2 1-4,-1 2-2,3-2-5,-3 1 3,-6-1-4,6 4-2,-5-3-1,0 6-1,-2-3 0,-4 3 0,3-1-2,0 0-3,-2-2-3,-1 3 0,4-3-1,5-2-4,-1-1 1,1 2-2,0-3 0,0 4-2,-4 3 4,4-4-2,2 1-4,-2-2-6,1 2-1,-5 2 0,-3 1 1,4-1-1,-1 0 1,-1 1-1,-1-1 1,-2 0 0,2-3-1,0 2 2,-2-2 0,0 2-3,4-2 4,0-1-5,3-5 4,-3 3 0,5-5 0,-3 7-2,1-5 1,1 1 1,1-1 1,2-1-2,2-1 0,-3 0 1,3 0 6,-8 2 4,10 0-4,-6 2 1,3 0-2,-1-4 4,-1 3-6,3-4 2,-3 6-3,3-4-1,1 2 2,0-6 0,0 7-4,-2-4-1,2 3 2,1-3 1,-2 3-2,2-3 0,-2 1 2,1 1-3,0-1 0,-1 2 3,2-2-5,-1 2 4,-1-2 1,1 1 0,-1 0-3,1-1-1,1 0 1,-2 2-3,0 1 6,2 0-2,-1-4-1,-1 4 0,1-1-1,0 1 5,0-3-6,0 3 2,-2 1 2,-2 0-1,5-4-1,1-1 2,0 2-3,-2-1 2,3 0 3,-2 0-3,2 0 2,-4-2-4,6 1 3,0-3 0,-1 1-1,2 1-1,-2-1 2,1-3-2,-2 4 0,2 0 2,-1-1-3,-3 2 1,2-1-2,-3 0 3,0 2-2,1 1 3,1-2-1,-1 0-1,-1 0 1,0 0 2,-1 1-4,4-1-1,-2-1 2,3 0-1,0-1 2,-2-1-4,3 0 2,1 1 2,-1-1-3,1-2 1,1-1-2,2-1 3,-6 4-1,4-2 1,2-2 1,-4 6 0,4-6-3,-1 4 2,-4-3 1,5-1-2,-5 2-1,3 3-6,0-2 8,2-3-2,-4 3 1,1 0 1,3-3-3,-5 3 3,0 1 3,5-1-3,0-3-1,-5 3-1,5-3 0,-2 2-1,2-2 1,0 0-2,-7 3 3,7-3 1,0 0 0,0 0-3,0 0 0,-4 1-7,4-1-11,0 0-9,0 0-13,0 0-6,-5 1-24,5-1 0,0 0-21,0 0-11,0 0-19,0 0-5,0 0-20,0 0-15,0 0-30,0 0-111,9-9-328,-9 5 145</inkml:trace>
  <inkml:trace contextRef="#ctx0" brushRef="#br0" timeOffset="103503.9641">8100 10936 106,'0'0'209,"0"0"-20,0 0-15,0 0-16,-10 6-13,5-3-18,1 1-12,-2 0-10,-2 3-15,2 1-4,1-1-5,-3 1-11,-1 1-8,1-1-5,2 3-4,-2-3-6,-1 2 1,-1 4-8,-2-2-2,0-1-2,3 0-4,0-2 1,-1 1-2,-2 2-1,3-3-6,2-1 8,-1 0-6,0-2 4,-1 2-7,3-2-1,1-2 4,1 1 4,0-2-8,0 0-4,0 0 8,3 0-4,1-3-3,-4 5-1,1-4-4,3-1 2,0 0 2,0 0 4,0 0 12,0 0 5,4 6 1,0-5-7,-4-1 6,9 2-10,-1-1-3,-3-1-4,3 3 1,-2-2-2,1 1-1,3 0-6,0-1 4,-1 3-5,3-2-4,-1 3 1,-1-3-3,2 3 4,-2 1-4,0-1 0,2-1 0,-3-1 2,0 5-7,-3-4 3,5 0 0,-2-1-1,-1 1 0,-4 0 3,2-1-5,2 0 2,-3 0 1,0-1-2,-1 1-1,1 0 1,0-1-1,-1-1-1,1 0 0,-1 1 4,-4-2-2,9 1-3,-9-1 0,10-1 3,-3-2-1,-1 2 1,-1-3 2,2 2 7,-1-3 5,0 2 3,-1-3 0,3-3-2,0 1 0,-1-2 24,0 1-8,-1-4 1,2-1-4,-2 2-4,-1-3 2,-1 2-2,-1 1 6,1-1-1,-4 2 6,1-1-1,-1 0 2,-3 1-5,1 0 8,-2 0-12,-3-1-2,0 5-1,0-4-1,0 5-2,-1-2 0,-1 1-3,2 1-5,0 2 0,2 0-6,-2-1-15,-1 2-23,5 0-23,-2 2-32,1-1-38,4 2-49,0 0-38,0 0-58,-9 3-227,9-3-533,0 0 236</inkml:trace>
  <inkml:trace contextRef="#ctx0" brushRef="#br0" timeOffset="108129.9208">9161 10626 123,'1'-2'115,"-1"2"4,0 0-3,0 0-6,0 0-4,0 0-2,0 0-9,5-2-4,-5 2-7,0 0 1,0 0-4,0 0 2,0 0-5,0 0-1,0 0-3,0 0 1,0 0-2,0 0 1,0 0 1,0 0-1,0 0 5,0 0-2,0 0-3,0 0-3,0 0 1,4-3 2,-4 3 1,0 0 2,0 0-4,0 0 2,0 0 5,0 0-4,0 0-1,0 0-7,0 0 0,0 0-2,0 0 1,0 0-2,0 0-5,0 0 1,0 0-3,0 0-6,0 0-2,0 0 3,0 0-5,0 0-4,0 0-6,0 0 0,0 0-3,0 0-4,0 0-2,0 0-4,0 0 9,0 0-13,0 0-6,0 0 3,0 0-3,0 0-5,0 0 9,0 0-10,0 0-3,-1 10 7,1-4 7,0 5-3,0-2 3,0 3 5,-3 0 3,2 4 6,1 0 2,-2 2 6,2-1-12,-2 3 24,2-2-12,-4 0-4,3-1-3,-2 7 14,2-5-12,-5-1 6,6-1-7,0-4 1,0 3 15,-3-5 4,2 2-12,1-2 0,0-1-8,-2-1-4,2-1 1,0-1 5,-2-1-8,2 0-3,0 0-3,0-1-7,-1-2 4,2 2 6,-1-1-13,0-1 2,0-3-2,0 8-3,0-8-3,-1 3 1,1-3-3,0 0-20,1 4-27,-1-4-27,2 3-31,-2-3-29,0 0-29,-2 7-38,2-7-48,0 8-58,2-3-77,0-3-216,-2 3-644,0-5 285</inkml:trace>
  <inkml:trace contextRef="#ctx0" brushRef="#br0" timeOffset="113703.4346">8195 11798 4,'0'0'175,"0"0"-11,1-2-9,-1 2-17,0 0-9,4-4-8,-4 4-16,0 0-1,0 0-7,0 0-6,4-3-4,-4 3-7,0 0 0,4-3-1,-4 3-5,2-2-1,-2 2-5,0 0-10,3-2 2,-3 2-1,0 0-8,0 0-1,0 0-5,0 0-2,1-7-3,-1 7-1,3-3-5,-3 3 0,2-5-2,-2 5 5,1-5 1,-1 5 2,0-4-1,0 4-3,2-4-3,-2 4 1,0-6-4,1 1 0,-1 5-2,2-6-6,-2 4 5,0 2-3,0-7-2,1 3-4,-1 4 4,0 0-2,0-7 2,-1 3-2,1-1 2,0 2-5,0-2-3,0 5 7,1-10 4,-2 7 2,1-1 2,-2-1 1,1-1 2,-1 2-3,2-2-5,-1 1 2,1-1 1,-2-1 0,0 3 5,1 0-1,1 4-6,-1-10-4,-1 7-1,0-3 1,-1 0-4,2 1 2,0-2 2,-2 2-2,2 0-5,0-1-1,-2-4 5,2 6 1,-2-3-3,2-1-2,1 2 3,-1 1-2,0-2-2,-2 3-1,3 0 2,-3-4 2,1 2-5,2 0-2,-3 1-3,3-1 4,-4 0-1,2 1-3,0 0 1,0 2-2,0-3-2,-2 2 2,4-3-1,-3 3-1,2 0 1,0 0 3,-2 1-3,3-3-1,-1 1 0,-2 0 1,3 0-7,-1 1 5,-2 0-2,1 0 4,-1-2-3,2 2-3,-2 1-1,3-2 8,-3 2-5,0-3 0,2 3-2,1 3-1,-3-7 3,3 2 3,0 0-4,-1 1 1,1 4 2,0-8 5,-3 3-10,3 2 3,-1-3 6,2 2-3,-1-1-3,-1 0 2,1 1-2,0 4 0,-1-8 7,-2 4-3,3 0 6,-1 1-4,1 3 2,-4-5 6,4 0-7,0 1-2,-1 1 0,-2-2 0,3 5 3,0-9-4,0 6 3,-5-2-6,5 2 5,0 3-4,-4-9 1,4 7 1,-1-3-1,1 5 2,-4-8-3,4 5 6,-4-1-6,3 0 9,-2-3-12,2 4 1,0 1 2,-2-2 2,-1 2 3,3-3-1,1 5 0,-2-5 5,-1 3-5,3 2-1,-4-9 0,3 5 0,-3 1-3,2 1 3,-1-3 9,1 1-1,-2 2 5,0-3-11,1 0 2,-3 1-4,3-2 5,2 2-9,-5-1 12,2 2-3,1-2 6,-1 1-1,3 0 0,-4 0 4,3-1-6,-1 0 1,0 1-6,0 0-1,0 0-1,0-1 4,0 1-2,-1 1 3,1-1-4,1 1-5,-2-2 0,1 0 2,0 2-4,0-2 0,2 1 2,-3-1-3,1 3 0,-1 0-2,2-2 6,2 4-4,-4-7 4,2 4-3,0 1 0,2 2 0,-6-2 6,6 2 6,-4-5-7,3 3 2,1 2-1,-4-6 6,0 4-6,4 2-5,-4-3 0,0 0 3,4 3-2,-6-4 6,2 1-8,2 0 1,-2 1-3,0 0 4,0-2 8,4 4-9,-4-6 1,-1 2-1,1 2-1,-1-1-4,1-2 2,0 1 0,-1 2 5,1-2-1,-2 2 1,1-3 3,0 2-4,1 0 1,0-1-3,-1 2 4,1-1-3,-3 0 0,4 2-1,-3-3 0,2 2-2,-1-1 0,0 1 3,0-1-1,-1 0-5,1 2 7,5 1-2,-9-3-3,5 0 1,-3 2 4,3-1-5,4 2-3,-11-5 4,5 4 5,1 0-6,-1 0 8,1 0-1,0-2-7,0 1-1,-2 0 5,1 1-5,1-2 4,-3 0 1,3 1 4,-3 1-5,2 0-3,-2 0 11,3-1-7,0 1-2,-2 0 8,1-2-10,6 3 8,-10-4-7,4 2 0,-1 1 0,3-1 2,-5 1-1,3 0 5,1-1 7,0 0-14,0 1 0,5 1 4,-10-2 5,10 2-9,-10-4 12,4 2-15,1 0 9,-3 0-6,2 1-4,1-2 8,0 2-2,-2-2 0,1 1-2,1 1 1,-2-2-1,1 1-3,1-1 7,0 0 2,-3 2 5,3 0-6,0 0-3,0-2 1,-5 2-2,7-1 5,3 2-3,-11-2 4,8 1-8,-4-1 1,0 0 0,3 0-2,-1 0 4,-1 1 2,-1-2 0,-2 0-1,4 2 5,-4-1-6,3-2-1,2 3 9,-5 1-7,3-1 2,-1-1-6,-1 2 2,2-1 3,0-1 3,-1 0-3,1-1-5,1 2 0,-1-1-6,-2 1 11,3-2 0,-3 3 0,4-2-7,4 2 9,-14-4-4,9 4-2,0-2 1,-3 2 1,8 0 4,-11 0-4,3 0 3,4-3-5,-4 3 3,8 0-3,-11 0 5,3 0 1,8 0-5,-10-1 6,1-1-4,9 2-1,-11 1 1,4-1-3,7 0-4,-12 2 9,5 0-1,0-1-5,0 0 5,0 2 2,1-2-4,1 0-3,-1 0 3,1 1 8,-3 0-13,2-1 1,1 0 5,-1 1 0,6-2-1,-7 1 2,7-1 1,-9 2-4,9-2 4,-8 1 2,6 0-4,-2 1 3,-3-1-7,2 1 6,0-1-2,5-1 1,-9 3 0,9-3-6,-6 1 8,6-1-3,-7 3 8,7-3-10,-5 1 5,5-1-2,-6 0 1,6 0-2,-8 3-8,8-3 10,-4 2-6,4-2 8,-5 1-5,5-1 3,-5 2-2,-1 0 2,6-2-3,-6 3 0,2-1 1,4-2 0,-7 1-3,7-1 3,-8 2-1,2 0 0,1 1 0,0-2 0,1 1 1,-1-1 1,5-1-3,-8 3 2,8-3 2,-9 2-5,6-1 1,-3 0 1,3 1 0,-3 1 2,0-1-3,1 0 2,0 0 3,1 1-6,0-2-2,-1 0 10,1 1-8,-3 1 3,4-1 3,-2 1-6,1-1 4,0 2 1,-1-3-7,5-1 7,-10 3 0,6-2-4,0 2 2,4-3-3,-9 3 2,5 1 0,1-1-1,3-3 6,-8 3-3,4-2 4,2 3-5,2-4 2,-7 5 2,-1-3-3,7-1 3,-5 3-10,2-3 7,0 1 0,-1 2 0,1 0-1,0-2 2,0 1 0,-2-1-8,2 1 3,1 1 11,-3 1-8,1-3 3,0 2-4,1-1 1,-1 1-2,0 0 2,0 1 0,-3-1 1,4 1-1,-3-1 4,2 1 3,0-2-13,-1 1 1,0 0 2,1 0 0,-4 1 1,4-1 6,0 0-4,2 0-3,-2-1 7,1 0-4,0 1-3,-2 0-3,1 0 6,1 1 2,-1 1 2,-1-3-3,2 1-3,0 1 3,0-2-4,3 1 3,-3-3-3,0 3 3,2 1 0,-4-1-1,3 0 0,-4 2 2,6-1 1,-3-2-5,0 3 0,2-1 5,-1 2 2,-1-1-3,-1 0-3,-1 1 4,3-2-7,2 0 7,-1 1-4,0 0 1,-2 0 0,2 0 12,-1 1-13,1-1 2,-1 2-3,-2-1 5,3-3-3,-1 3 2,0 0 0,1-3-1,-1 6-5,1-2 3,0 2 2,-1-2 2,1 0-1,1 0 4,-2 0-9,1 1-2,-3 1 7,5-2-2,0-1 4,-3 2-3,2 0-3,0 0 9,0 0-5,-1 0-6,1-1 7,2-3-6,-2 2 3,1-1 4,-1-1-3,1 1 1,1 0 1,-1 1 0,1-2 2,-1 1-6,0 0 0,2-1 0,-1 1 3,0-1 0,0 2-3,-1-1 2,3 0 1,-3 0 4,4 1-6,-2 0 2,1 3-4,1-2 3,-2-1-3,1 3 2,1-5-1,-1 4 2,3-2-5,-1 5 3,0-3 0,-1-1-3,-1-1 0,1 4 8,0-3-4,0-1 0,-1 0 5,1 2-3,0 0 4,0-3-5,-1 1-1,-1-1 2,1 2 0,2-4 0,-4 2 0,1-2-5,5 1 13,-6 1-13,3-1 0,0 1 3,-3-2-1,3 2-3,0-2 4,0 1-1,0-2 0,2 3 6,-1 0-1,0-2-5,2 2-1,-2-3 5,5 3-1,-2 1-3,-3-4-2,3 1 1,2 1 6,-4-2-2,3 1-1,-1-1 4,-1 0-4,4 0 0,-1 1-1,0 0 4,-1-1 0,-2-1-7,0 2 4,2-1-1,-3 0-2,2 1 3,0-2-4,-1 2 5,1-2-6,-1 1 5,-1 0-3,2 0 4,-1-1 0,1 1-3,-3 0 2,-1 0 2,6 3-1,-5-5-1,3 2-1,-3-1 5,3 1-2,-3-1-1,0 2 0,0 0-2,0-2 2,0 1 1,2 1 1,-2 1-3,0-1 0,1-1 2,-1 2 0,1-2-5,0 1 3,0 0 1,1-1-1,-1 1 0,1 1 0,3-2 5,-4 1-4,1 0 1,3-1 10,-3-1-7,4 2 6,-1-2 10,-3 1-10,1-1-4,1 0-5,0 0 6,-4-1-3,3 0 4,-2 2-4,2-1-2,-2 0-2,1 1 4,-1 1-4,-1-2 3,2-1-3,1 1-1,-1 0 0,-1-1 11,5 1-8,-4 0 1,0 1-5,3 0 1,-4-1 11,3-1-11,-3 1 2,2 0 1,-3 0-5,4 0 0,-2 1 7,-1-1-6,0 1-4,3-2 3,-4 1 4,3-1-2,-4 2 1,1-2 1,-2 0-3,4 3-2,-2-3-3,2 1 6,-2-1 2,0 0 0,-1 1 4,6-1-2,-5 2-3,-1-2-4,2 2-1,0 0 1,1-2 3,-2 2 1,2-2-6,-2 0 7,1 3-1,2-1-2,-2 0 2,1-1-1,-1 1 5,-1-1-5,1 0-2,1 3 3,-1-3-2,1 2 2,-1-1-2,0 0 6,2 1-7,-4-1 4,1 1-1,3-2 11,-2 2-11,3-2 6,-1 3-12,-4-2 2,6 0 5,-4-1-3,1 1 7,-1-1-4,3 1 5,-4-1-11,4 0 3,0 1 0,-2-1 1,4 3-3,-1-3 7,0 3 1,-2-4-5,-2 0-5,4 1 7,1 0-2,-1 0-2,-4 0 5,3-1-4,2 0 2,-5 0-1,4 1-3,-1 0 5,0-2-1,1 1 0,-1 1 5,-1-2-6,-3 2-7,3 0 6,-2-2 4,3 1 2,-1 0-7,-2-1 1,1 1-5,0 1 8,0 1-3,-1-2 3,0-1-3,2 0 11,-2 1-7,2-1-3,-2 1-3,2-1-1,0 0 5,-2 1 1,3-1 0,-2-1 9,1 2-12,0-2 5,1 1-6,-9 0 0,14 0 5,-4-1-6,2 0 0,-2 1 9,-1-1-7,0-2-2,5 1 1,-5 2-1,-1-1-2,0 1-2,0-2 4,3 1-2,0-2 7,-1 0-9,-1 1 10,-1-2-11,3 1-1,-4 2 6,0-2-2,2 1-4,0 1 10,-4-2-8,7 0-2,-2 0 9,-1-1-8,0 2-5,1-2 2,-5 2 4,4-2-6,-1 2 0,2-3 3,-3 1 0,-2 1-6,2-1 2,3-1 3,-4 3-5,0-2 10,1 1-8,-1-1 2,1 2 2,-3-3 0,1 2 3,1 0-4,-3-2-1,3 3 4,0-2-15,-2-1 4,3-3-1,-1 5 3,1-6 5,2 3-1,-3 0 2,2-3 5,0 2 2,-1-1-1,1 0 0,0-3 2,-3 2 0,5-2-1,-5 4 8,2-1-1,-1 0 4,-2-1 0,2 0 1,1-1-3,-1-1 0,1 2 4,-5 1-1,2 1 4,2-3 5,-3 4-3,-2-6 3,3 4-3,-4 0-4,2 1-1,0-3 1,-2 3-1,2-3 4,-2 3-13,0 1 0,0-1-14,0 2-22,-1 0-25,1 1-33,-4 1-49,2 0-66,-1 0-90,-2-1-263,-3 2-607,2 1 269</inkml:trace>
  <inkml:trace contextRef="#ctx0" brushRef="#br0" timeOffset="118253.1481">6683 14456 149,'-6'-2'202,"0"-1"-13,3 0-7,-1 1-12,-1 1-16,5 1-12,-10-4-18,3 4-12,3-2-7,4 2-13,-9 0-5,9 0-14,-12 2-5,5 0-8,2-1-4,0 0 2,-2 1-9,0 2 3,-1 0-6,3-1-4,1 2-3,-2-2-1,-1 1 1,2 1-1,0 0-6,0 1-2,1 0 0,2 0-4,-3 0-4,3 2-3,1 2-1,1-3-2,-2 3 1,2 1-3,2-2-3,-1 3-3,3-7-2,1 6 6,0-2-3,3 0 1,-3-2 0,7 1 1,-1-2 4,2-1 0,6-2 0,0 0-3,-6-1 5,9-4-1,-2 1 2,1-4-2,-2 1-3,0-1-2,0-2 1,-2 0 1,-7 0 4,3 1 1,-2-2-3,1-3 0,-6 4 2,1-4 3,0 3 3,-3-5-2,-1 3 0,-3-3 0,0 0-2,-3 2 4,-1 0 4,3-2-5,-5 4-1,-2-1-2,3 1-3,-3 1-1,-2 1-1,5 2 1,-7 1-5,2-1 0,1 1-3,0 3 0,0 0-3,-5 1-8,5 1-4,-3 0-7,1-1-8,2 4-7,2 2-6,-4-1-16,2-2-16,3 3-19,0-2-12,-2 2-19,3 0-23,4-1-21,-2 0-22,0 1-188,1-3-403,3 2 178</inkml:trace>
  <inkml:trace contextRef="#ctx0" brushRef="#br0" timeOffset="118669.8737">7068 14316 172,'1'-3'294,"-1"3"-14,0 0-24,0 0-27,0 0-19,0 0-22,2-2-19,-2 2-21,0 0-11,0 0-14,0 9 1,2-5-10,-1 1-10,2 0-9,0 5-4,0 0 2,0 2-6,3-2-4,-2 0-6,0 4-1,1-5-6,0 4-3,0 2-6,2 2 19,-3-2-15,3 0-2,-3-2-4,1 5 0,-1 0 10,1-1-15,0-2-2,-1 1-2,-1-4-4,1-1-7,0-1 1,-3 1-6,2-3-5,0 0 1,-1-2 0,-2-1-6,5 1-12,-5-2 12,1 1-8,1-3 2,-2-2-5,1 6 3,-1-6-7,3 2 10,-3-2-12,2 5 15,-2-5-13,0 0-8,1 3-11,-1-3-27,0 0-24,0 0-24,0 0-33,0 0-36,0 0-39,0 0-47,0 0-56,4-10-229,-4 3-567,4 1 252</inkml:trace>
  <inkml:trace contextRef="#ctx0" brushRef="#br0" timeOffset="121075.9261">7557 14636 108,'-4'-3'203,"4"3"-11,-7-2-16,7 2-9,0 0-11,0 0-16,0 0-14,0 0-11,-4-1-8,4 1-14,0 0-6,0 0-6,0 0-3,0 0-4,0 0-6,0 0 2,0 0 0,20 1 1,-13 0-4,4 0-5,2-1-2,4 3-7,3-5-5,8 4-5,0-1 1,2 1-5,0-2-5,0 1-4,0 0-6,2 1-7,0 0 2,-4 0-3,2-1-3,-10 0-3,-2 1-9,-5-1-1,1 2 0,-3-1-3,1 0-2,-4-1 2,-2 0-3,-1-1 3,-1 1 6,-4-1-3,10-1 2,-5-1-1,-5 2 0,0 0-5,4-2 6,-4 2 1,0 0-3,-4-9 0,0 6 0,0-2 0,0 1 0,0 0 0,-1-1 0,-3 0 2,1-3-2,-3 2-1,1-1 3,0 1-1,-1 1-4,1-1 1,-1 2 1,1-4 1,-2 4 2,3 0 2,-4-3 1,2 4 3,4 1-2,-1 0 5,5 0-1,-6 0-3,8 2 1,-5-3-2,1 1 0,4 2 0,-4-2-3,4 2 2,0 0 2,0 0 7,0 0 6,-1 12-4,1-8 9,1 1-6,2 3 1,-2-3-3,2 6 8,-2 1 1,3 0-3,-3 0-1,4 0 1,-1 4-3,0-4-1,1-2 0,-1 3-2,0-5-3,1 4 1,0-4-4,-4-1-1,4-2 3,-2 2-3,-2-1 3,2-2-3,-2-1-3,2 1-2,-2-1 3,-1-3 0,0 0 2,2 4-2,-2-4 0,0 0-3,0 0 1,0 0 2,-1-14-1,1 10-5,-1-5 3,0 0-1,-2-4 1,2 3 0,-3-5 2,-1 3-1,1-4-2,-1 5 0,1-5-1,0 4-2,-1 1 1,4 0-3,-2 2 3,-2 0 6,4 1 5,-2 1 1,3 4 5,-1 0-2,-3-1-3,4 4 7,-1-8-8,1 8-5,0-4-4,0 4 3,-3-2-4,3 2 2,0 0-2,0 0 3,0 0-2,0 0-5,0 0 2,9 9 0,-5-2-3,1-3 5,-1-1 1,8 4-2,-1 0 2,-2-2 2,6 2-6,1 0 5,1 2-2,-1-2-2,2-1 2,-2 2-3,4-3 3,-1 2-3,1 0 3,-2-3-6,0 2 3,1 0 0,0-1 3,-6 0 0,-3-1-4,2 0-1,-3 0 2,0-1 0,-1 0 1,-2 0-2,-1-2 1,-3 3 2,2-2-1,0-1 0,-4-1 0,3 3 1,-3-3 13,2 5-10,-2-5-4,-6 5 4,-1-1-7,2 0 5,-4 1-5,-2 0 4,-1 3-4,-3 0 10,0 2-3,-4 0 0,-4 3 0,3-3-1,1-1 6,1 1-4,2-3-3,0 1 1,6 0 0,-1-2-6,-1-2 25,4 3-9,2-4-17,0 1-23,2 1-20,2-2-19,0 1-19,2-4-24,1 7-28,2-4-29,2-2-17,4 2-42,-1-3-222,3-1-481,-1-1 214</inkml:trace>
  <inkml:trace contextRef="#ctx0" brushRef="#br0" timeOffset="121708.067">8553 14565 16,'-3'-5'278,"3"5"-18,-4-5-28,4 5-19,0-1-20,0 1-23,0 0-14,0 0-16,7-6-11,-7 6-13,11-3-9,-6 1-13,4-1-9,2-1-8,1 3-7,0-4-7,-1 2-10,2-2-2,-1 1-3,-1-2-7,1 3-4,-5 1-2,2-4-4,-3 3-3,2 0-1,-3-1-4,-1 2 0,0-4-5,1 3 1,-5-1-3,5 1-2,-5-2 0,0 5 2,-2-6-4,-1 2-3,2 1-1,1 3 9,-4-7-2,0 6 7,4 1 3,-2-6 0,0 3 1,2 3-1,-1-4 0,1 4-6,0 0-4,0 0 0,0 0-1,0 0-3,0 0 0,0 0-3,0 0 1,0 0-3,0 0 1,0 0 6,0 14 19,0-7 8,0 1-1,0-1-3,1 2 4,1 3 7,0-2 1,2 3-4,-4-2-5,0 5 1,1 1-5,2-2 5,-2 3 7,2-1-2,0 0 0,0 2-2,-2-6-8,3-1-4,-4 1 4,1-1-9,2-1-3,-3-1 2,0-2-4,0 1-8,0-1 3,0 0-1,0-2-2,0 1 14,0 0-17,0 0 1,0-1-6,0-1 5,0 1-3,0 0-4,0 0-12,1-1-11,-2 1-14,1-2-17,0 3-11,0-4-20,-3 2-9,3 0-15,-1-1-11,1 0-16,0 2-15,-2-4-19,0 2-19,2-4-8,0 7-21,0-7-30,-4 4-148,4-4-426,-6 1 189</inkml:trace>
  <inkml:trace contextRef="#ctx0" brushRef="#br0" timeOffset="122003.7438">8577 14890 186,'-5'-1'302,"5"1"-11,-8-2-23,3-1-17,5 3-18,-9-2-15,9 2-18,0 0-21,-5-2-17,5 2-15,0 0-14,0 0-6,0 0-7,0 0-9,28-1-4,-10 2-6,2-1-15,9 0-7,-1 0-7,2 0-6,-8-1-5,11 1-3,-2-2-10,1 1-5,-5 0 1,-5-1-5,0 1-11,-2 1 0,-4-1-2,2 0-5,-8 0 0,2 1-5,-3-1 0,0-3-3,-3 3 0,-2 1-2,-4 0-2,10 0-1,-6-1-23,-4 1-26,0 0-29,0 0-45,0 0-54,8 2-67,-8-2-67,0 0-197,-3 7-539,3-7 238</inkml:trace>
  <inkml:trace contextRef="#ctx0" brushRef="#br0" timeOffset="132336.8804">7420 10708 145,'0'0'138,"-1"2"-16,1-2-11,0 0-8,-4 2-13,4-2-3,0 0-11,0 0-5,0 0-8,-4 3-6,4-3-3,0 0-3,0 7-9,0-7-1,0 0-8,0 0-2,-1 4 3,1-4 1,-2 3 5,2-3-4,0 0-4,-2 3 2,2-3-4,-1 6 2,-3-2 0,2-2-4,2-2-10,-5 5 5,2 0 6,0-3-6,2 2 0,-3-2-4,4-2 0,-4 5-1,4-5-5,-3 4 4,0-2-7,3-2 3,-4 3-5,4-3 5,-6 3 0,6-3 10,-4 3-2,4-3 5,0 0-1,0 0 3,0 0 3,0 0 4,-4 2 8,4-2 3,0 0 2,0 0 5,0 0-2,0 0-3,0 0 2,0 0 4,0 0-2,3-11 0,-3 11-5,5-7 0,-4 3 2,3-1-2,0-1-3,2-1-1,-1-2-2,2 0-3,-1 0-1,4-4-3,-2 3-2,1-5 2,2 1-6,2 1 1,0 0 0,-3-3-3,3 0 2,4 3 3,-2-2-13,0 0 10,-1 1 3,4-7-4,-1 3 0,3-1 0,-5 6-3,6-5-9,-7 4-5,4-4 1,1-1-3,-3 3 3,3-3-3,0 1 3,-1 0 4,3 0 0,-1-2-4,-2 1 5,1-2-5,-1 4-1,-2 2-1,-2 1 3,8-3-1,-3-2-2,2 3-1,-2-2 3,-4 8 2,0-3-6,1-1 5,-1 0-1,-2 1 0,4 0 1,-2-1 0,0 0 0,-1 2-3,8-5-1,-7 3-1,1 3 0,0-1-1,-2-3 0,2 5-3,-2-3 2,-2 2-1,1 0-3,0 1 0,-3-1 1,6 3 2,-5-3 0,-1 2 0,2 1-4,-2 2 2,4-3-4,-5 3 2,1-2 14,1 1-17,-1 1 0,5-1 1,0-2 1,-2 1 2,1-1-3,-2 0 4,3 2-2,-3-1 2,0 3 0,3-6-5,-3 4 4,-2 0 1,-1 0 1,4 0-3,-1 1-1,-1 1 3,-2-2 0,0 1 0,0 3-5,0-2 4,0 0 0,0 0 0,1 1 0,-1-2-1,3 1-3,-1 0 1,-1-1 2,2 0 0,0 1-1,0 1 13,-2-3-16,0 4 2,2-1 8,-3-2-8,5 1 2,-4 2 0,3-1-1,-3-2-3,-1 2 3,0 1-1,0 0 2,3-1-2,-2 1-3,1 0 1,-2 0 4,0 1-2,3-2 3,-1 2-4,-2-2 4,5 2-5,-1-2 8,-2 1-5,6-3 0,-3 2-1,3 0 0,-6 0 4,2 1-1,0 1 2,0-3-1,-2 3-5,0 0 3,1-2 0,0 1 0,-2 1 2,-3 0 7,1 0-9,-3 1 0,4 0 5,-4 1-9,-5 0 2,11 0 2,-11 0-3,8 0 0,-3-1 0,-5 1 5,8 0-3,-3-1 2,-5 1-2,9 1 0,-9-1 3,9 0-2,-9 0 0,8-1 2,-8 1-4,9-1 4,-9 1 1,5 0-3,-5 0 2,10-2 0,-10 2 0,0 0-3,7 0 4,-7 0 4,0 0-4,5-1-1,-5 1-11,0 0-2,0 0 2,0 0-6,0 0-1,0 0-8,0 0-10,0 0-12,0 0-4,0 0-15,0-5-13,0 5-12,0 0-20,0 0-22,0 0-19,-18 0-11,18 0-17,-17 1-24,8-2-36,-5 2-131,-3-1-401,0 0 179</inkml:trace>
  <inkml:trace contextRef="#ctx0" brushRef="#br0" timeOffset="133070.8848">8848 9436 191,'0'0'226,"-5"-1"-13,5 1-15,-4-3-18,4 3-17,0 0-15,-4-4-17,4 4-13,0 0-14,0 0-9,0 0-15,0 0-3,-2 9-5,2-4 5,-2 2-5,4-2-6,-2 4-5,1 0 9,-1 2 1,2-1 2,1 3-4,-1-2-6,0-1-4,3 1-3,-4 0-2,4 1 5,-1-1-8,1 0-2,2-2-5,-1 2-5,-1-3-3,0 0-4,0 1-5,-1-2-1,-1-1 0,-1 0-3,-1-1 0,2 0 0,0-1-4,-3 0-3,2 0-7,-1-1 3,1 1 1,-2-4-2,2 3 0,-2 1 2,0-4-3,0 0 0,4 4 2,-4-4 8,0 0 7,0 0-4,0 0-3,0 0 0,0 0-3,0 0-2,0-13 4,0 8-8,0-2 3,0 1 4,-2-3-1,-1-1-10,3-2-4,-1 3 3,1-2-3,-3 2 2,3-1 6,0 0-9,-2 3 1,2-2-2,0 3 2,-3-5-3,3 6-1,0-1 2,3-1-4,-1 2 6,-2 0-1,0 1-4,0 0 10,1 0-7,-1 4-1,2-6 2,-2 6 1,-2-6 3,4 4-2,-1-2-2,-1 4 1,0 0-1,3-3-3,-3 3 1,0 0 1,0 0-2,2-4 0,-2 4-2,0 0 6,9 1 0,-9-1 1,9 2 0,-9-2 2,10 3-1,-5-2-1,3 4-5,-4-2 1,5 0 2,-3 1-2,1-1-3,-1 4 10,-2 0-10,5-3 7,-3 3-3,3 0 2,-2-2 2,1 2-1,0-2-2,0 3 9,0-3-12,0 2 2,-2-3 5,-1 0-7,-1 1 2,1-3-1,-3 2 1,2-1-5,0 1 5,-3-2 6,-1-2 0,1 4-3,-1-4 0,3 3-4,-3-3 4,0 0-2,2 4 1,-2-4 1,0 0-1,2 5 14,-2-5-14,-5 6-3,1-3 2,0 4 2,-4 0-4,1 0 3,-1 0-12,-3 1-10,2 2-10,-7 2-22,0-1-27,0 1-29,-3-3-20,0 2-37,4 0-29,-2-1-33,4-2-242,-4-1-505,2 2 225</inkml:trace>
  <inkml:trace contextRef="#ctx0" brushRef="#br0" timeOffset="133627.2091">7796 9686 70,'0'0'249,"-1"-4"-12,1 4-14,-1-5-22,1 5-22,0 0-14,-3-3-20,3 3-12,0 0-9,0 0 0,0 0-8,3 14 2,-1-8 5,1 0-11,-1 1-8,2 1-4,0 5 10,-2-2-3,2 1-19,0-1-5,-1 4-3,1 4-4,3-4-12,-4 1 0,-1-4-7,2 5-6,-3-2-6,2-4 12,0 0-22,-1 0 2,-1 0-4,-1-1-4,2-2-5,-2-1 6,2-3-11,-2 2-2,0 0-3,0-3-8,0 2-3,2 0-17,-2 0-23,3-3-22,-6 3-26,3 0-42,0-5-36,3 8-38,-3-6-37,0 3-217,-3-1-493,3-4 219</inkml:trace>
  <inkml:trace contextRef="#ctx0" brushRef="#br0" timeOffset="139034.882">7902 9795 17,'0'0'103,"0"0"-8,-4 2-12,4-2-3,0 0 3,0 0-8,0 0 7,0 0-3,0 0 0,0 0 3,0 0 3,0 0-9,0 0 0,0 0-1,0 0-3,0 0-5,0 0-1,0 0-8,0 0-2,0 0-2,0 0-2,0 0-6,0 0-2,0 0-5,-5-8 10,5 8-8,0 0-3,-5-3 7,5 3 1,-1-3 1,1 3-2,-4-6-6,4 6 3,-1-3-2,1 3-7,-3-3 1,-1-1-3,4 4-2,-4-6 3,3 4-1,-3-2 5,3 2-3,-2-3-4,3 5 0,-6-6-3,4 1-4,0 3-1,-1-3-4,0 3 1,2-2 9,-2 1-2,1-1 1,0 0 0,2 4-3,-2-8-3,-1 3-2,0 1-1,2 0 0,-2 0 0,0-1-6,0 1 6,2 1-7,-3-1-1,2 1-2,2 3 0,-5-7 1,1 5-2,0 0 0,0 0 2,-1-1-3,5 3-1,-9-3-4,4 3 1,5 0 2,-10-3-1,3 2-1,2-1 1,0 1-1,5 1 0,-10-2 5,4 2 0,6 0-2,-9 0 2,2-1 1,7 1-2,-11 0-1,3 0-9,8 0 12,-10 0-5,2 0-1,3 1 0,5-1 2,-13 0-2,8 0-2,-4 2 1,5-1 1,-5 1 1,3-1-3,-2 1 3,3 0-1,-2-1-2,0 0 1,7-1-1,-8 3-1,3-2 0,3 0 1,2-1-4,-8 3 4,3 0-1,1 2 2,0-3 1,0 3-3,1 0 3,0-3-4,-2 2 1,1-1 2,2 1 2,-1-1-3,2 3 2,-2-2 1,2 0-1,-2 0 2,1 0-6,-1 1 1,3 0-2,-2 1 2,0-2-1,0 1 1,-1 1 4,3 0-4,-2 0 0,2 1 1,0 0-3,2 1 4,1-1-2,-1 1-2,1-1 4,0 2-1,-1 0 4,2 2-1,-1-2-5,-1 1 2,1-1-2,3 1 4,-1-2-1,-1 3 0,0 0 0,1-3 2,0 3-1,-1-4-2,2 3 3,-2-4 0,1 3-2,-1-4-2,1 0 1,1 1 1,-2 0 0,0-2 0,1 1 3,0-2-1,1 1-1,1 0 1,-2 0-1,3 0 2,-3-1-1,4 0-2,-5-2 1,6 2 0,-1 1 1,-4-1-2,4-1 4,-1-1 0,-2 1-4,3-2 7,-2 2-6,1-1-1,-1-1 1,-1 0-1,2 1 3,-2-1 0,-6 0 0,13-1-2,-7 0-1,2-2-1,1 4 1,-3-3 1,2 0-1,-2 1 1,2-1 1,-3 1-2,0-2-2,-5 3 3,11-2 0,-7 1 1,-4 1-2,11 1 0,-9-3 2,-2 2-1,8 0-1,-8 0 2,5-3 2,-5 3 3,8-1 3,-8 1 3,5-2-5,-5 2 3,5-4 1,-5 2 4,4-2 0,-4 4 4,4-5-4,-3 1 1,-1 1 3,3 0 7,-3 3-2,4-8-2,-3 4 1,1-1-3,1 0 0,-3-1-4,0-1-1,1 2-4,-1 0 2,0-3-2,0 3-6,0-2 4,3 1-2,-2 0-2,-1-3 2,0 4-2,-1-2 10,1 1 4,-3 1 9,2-3-6,-2 2-3,0-4-3,-4 1-1,2-1-1,0 2-2,-3-2-2,3 0-2,-4 0 5,4-2-5,-4 5 2,-2-5-1,3 3-2,0 1 2,-1-2-4,-3 2 1,3-1 0,0 2-5,-4 0-1,4 1-13,-1 1-15,-2 1-17,2 1-29,-4-1-29,4 4-32,-3 0-43,3 2-50,-2-1-253,2 0-518,-3 3 230</inkml:trace>
  <inkml:trace contextRef="#ctx0" brushRef="#br0" timeOffset="140979.3297">12056 9934 104,'0'0'172,"0"0"-5,0-5-6,0 5-9,0-4-3,0 4-2,0 0-8,1-3-9,-1 3-4,0 0-7,0 0-3,1-5 0,-1 5-6,0 0-5,0 0-4,0 0-6,0 0-8,0 0-7,0 0-7,0 0 0,0 0-13,0 0-9,0 0 0,0 0-7,0 0 5,0 0 4,0 0-1,0 16 4,0-13-4,-1 2 1,2 4 7,-2-2 5,2 3-3,-2-1-10,2 2 1,0 1 6,-1-1-1,2 4-2,-2-1 1,1 1-5,-1 0-4,3 2-3,-2 0-2,-1-1-1,1 1-5,2-4-2,-2-1-1,0 3-25,2-2 7,-3-2 5,0 0-12,1 0 2,-1-4 1,3 4-1,-3-5-1,0 1-1,0 1 6,0 0-2,0-3-5,0 0 1,0-1-3,0 1 3,0 0-1,0 0-4,0-2 0,0-3-2,0 6-2,-3-2 8,3-4-1,3 5 7,-3-5-13,0 0 1,0 5-5,0-5-8,0 0-9,0 0-4,0 4-6,0-4-10,0 0-12,0 0-14,0 0-18,0 0-19,0 0-27,0 4-19,0-4-23,3 2-24,-3-2-19,11 2-60,-6-2-151,4 0-460,2 0 205</inkml:trace>
  <inkml:trace contextRef="#ctx0" brushRef="#br0" timeOffset="141547.3503">12980 10100 219,'-2'-6'200,"2"6"-11,0 0-16,-2-2-14,2 2-9,0 0-16,0 0-11,-6-2-15,6 2-11,0 0-7,-11 2-4,11-2-4,-14 1 0,4 2-1,-3 2 1,4-2 4,-2 1-9,-1 2-6,-2-1-4,5 0 0,0 1-3,-6 1-3,6 0-1,-3 2-2,-2-1-2,5 2-8,2-1 3,-1 1-1,1-2 1,0 4-4,2 0-5,0-3 0,2 3-4,0 1-1,3-1 0,-3-1 0,3 0 2,5 0-4,0 5-7,-2-4-1,3-1 1,-1-2-6,3 1-2,6 3 0,-4-6 1,2 3-6,0-3 8,0 0-9,3-3-3,-3-1 2,7-1-3,-3-1-2,1-1 5,-4-1-6,0 0 6,-2 0 3,2-4 5,-2 2 2,0-4 17,0 2-4,-2-3 3,0 0 4,0-2 3,-4 0-3,0-2-4,-1 0 8,-3-6-7,-2-1-8,1 0-1,-4 1 0,-1-2-3,-4 1-2,2 1-3,-2 1 8,0 2-15,-4 1-10,4 1-3,-2 0-12,-1 3-19,3 1-20,-5 3-26,4-2-36,-3 4-44,0 1-48,-1-2-57,1 5-299,3-3-604,-3 2 268</inkml:trace>
  <inkml:trace contextRef="#ctx0" brushRef="#br0" timeOffset="143744.2296">13519 10289 30,'0'0'169,"-5"1"-19,5-1-4,0 0-3,0 0 1,0 0 2,16 4-8,-8-2-9,5-1-1,1-1-10,5-1-10,3 1-6,5-3-7,2 2-4,0-2-8,2 2-8,0 0-4,1 0-8,0 0-7,-2-1-3,1-2-6,-2 3-7,0 1-7,0-4-7,-11 2-5,4 1-6,-3 0 0,-3-1-9,-3 1 0,-1-1-5,-3 0 3,-1 0-2,-1 1 2,-2 1-4,0-3 1,-2 0-2,-2 0-1,-1 3-2,0-7 3,0 7-1,-4-9-6,-1 3 4,1 3-1,-1-1 0,-1-2 2,1 1-3,-2 1 1,0-2-1,0 3 0,-2-2 1,2 2 3,0 0-2,-2 0 4,3-1 0,-3 3-4,4-2 8,0 1 4,5 2-2,-8-5-1,3 4 9,5 1-10,-4-1 2,4 1 2,0 0 0,-6-1-1,6 1-8,0 0 2,0 0 1,0 0 4,-7 5 13,7-2 3,0 3 7,0 0 4,0 1-2,0 4-6,0 0-5,3 1 4,-3 1 2,1 3-8,-1-4-4,0 3 1,0-2-7,0-1 6,0-1-1,3-1-1,-2 1-1,-1-4-2,0-1-3,0 0 1,0-1 1,1 1-1,-1-2-1,0-1 2,0 0-1,3 1 1,-3-4 2,0 6 0,0-6 11,0 0 9,0 3 7,0-3-3,0 0 1,0 0-3,0 0-3,0-14-3,-3 7-1,3 0-2,3-3-5,-6-1-5,6 0 4,-3-3-3,1 2-3,-2-5 0,1 2 0,-3 0-5,3 1 2,0 4 0,3-2-1,-3 0 1,0 3 1,0-1 1,0 3-2,1 1 17,-1 0-9,-1 0-3,1 1-1,1 2-2,-1 3-2,3-5-1,-3 5-2,0 0-3,0-6 1,0 6 2,0 0-4,1-2-2,-1 2-1,0 0-2,0 0 7,0 0-2,10 8-5,-6-6 4,0 2-2,2 3 1,2 0 8,-1-1-7,2 4 1,0-2-3,3 1 4,-2 4 1,-1-3-2,4 1 1,0 0-3,0-2 2,0 1-2,-1-3 2,-2 1 1,-1 1 0,1-2 1,-1-2-4,0 1 4,-4-3-1,2 1-1,-1-2-5,-6 0 2,5 1 4,-1-1 0,-1 1-1,-3-3 2,2 4-1,-2-4 2,-2 5-4,-2-3 0,0 1 1,-5-1 0,1 2 2,-2 0 0,-3 0 2,3 0-4,-1-2 0,-1 3 1,1-2 0,-3-1-4,2 1-4,-1 1-8,1 1-10,1-4-11,4 1-8,-5 1-21,4-2-19,2 2-19,1-2-31,0 1-28,5-2-11,0 0-22,0 0-215,0 0-443,0 0 196</inkml:trace>
  <inkml:trace contextRef="#ctx0" brushRef="#br0" timeOffset="144785.1629">14605 10204 76,'-5'-3'214,"0"0"-6,5 3-9,-4-6-9,3 5-13,-2-3-11,3 4-16,-1-5-15,-1 2-12,0-2-16,2 2-12,0 3-8,4-7-9,-4 3-4,4 0-9,-3 1-1,3-1-3,1-1-3,0 0-6,3-1-3,-2 3-1,6-3-2,-2 2-4,-1-1-4,3 0 0,0 2-4,0-1-5,0 1-1,0 2-1,0-4-5,2 3-4,0 2-1,0-2-2,-3 2-3,3 2-2,-3-2 0,1 1-2,1 0-1,-4 4 3,2-3-6,0 1 1,-2 1 2,-3-1-2,1 1-2,0 1 1,-2 0-3,0 1 6,1 2-2,-4 2-2,1-2 1,-3 2-1,-2 1-2,-1 0 2,-1 0 2,-1 1-2,-3-2 0,-5 4-2,4-1 1,-5 1-2,1-1 2,3-1 0,-4-1 2,1 0-1,0 0-1,3-3-1,-1 0 4,-4 1-3,0-1 3,0 2 0,4-4 0,0 0 7,0 0-4,-1 1 1,2-3 2,0 0 0,2 1 1,2-2 1,-2 2-4,3-4 0,1 2-2,0 1 0,3-2 2,1-2 4,-5 4-2,5-4 10,-4 4 4,4-4 5,4 4-1,-4-4 4,10 4 1,-2-3-1,3 0-4,2-2-1,8 2-1,-2-1 5,8 1-4,1-2-3,5 1-7,0-2 2,-4-1-1,7 0 1,-1 3 0,-1-1-6,2 0-1,-6-2-1,3 2 1,1-3 0,-7 3 6,2-3-5,-8 3 2,-6 0-2,-1 0-3,-5 1-2,-2-1 4,-1 1 4,1-1-1,0 1-2,-7 0-4,0 0 0,10 1-2,-10-1 3,0 0-3,6-1-4,-6 1 3,0 0-16,0 0-10,0 0-16,0 0-28,0 0-32,0 0-36,0 0-44,-19 2-51,19-2-62,-11 0-184,3 0-511,1 0 226</inkml:trace>
  <inkml:trace contextRef="#ctx0" brushRef="#br0" timeOffset="148400.8748">10517 9381 2,'0'0'178,"5"-5"-3,-1 3-11,0-2-5,-3 2-10,3-1 3,-4 3-10,6-6-10,-2 4-14,-1-2-6,-1 2-5,2-3-4,-1 2-10,-2 0-2,3-1-6,-2 1-4,0 1-4,3-3-7,-3 1 7,-1 1-9,-1 3 0,4-5-5,-2 1-4,0-1-2,1 3 2,-1-3-2,0 1-2,0-2-8,-2 3-3,0-2-8,1-3-2,-1 3-3,0-1-5,-1 1 1,-1-1-6,-1-1-2,2 0 0,-3-2-3,1 0-1,1 4 0,-1-5-4,-2 1 0,3 3-2,-4-2-2,4 1 0,-2-2 2,0-1-4,-1 2 0,0-2 6,0 2-7,-1-2 0,-1 2-2,2-2-8,0 0 3,-3 2-1,2-2-3,-2 2 3,-1 0-1,0 0 2,4 1-1,-4-2 0,1 1 1,-1 0 1,1-1 1,1 3 3,-3-1-4,2-1-1,1 2 1,-1-3-2,3 5 6,-1 1 2,0-4 3,1 2-1,-1 2 3,2-3 1,0 1-3,-2-1-3,1 1 3,1 0 11,0 1-2,-1 0 1,1 0-2,-1 0-2,-1-2-4,3 2 2,-1-1-1,-1 2 1,1-3-4,-1 3 2,-1-2-5,2 2 2,-4-4-2,7 4 3,-3 0-5,0 1 2,3-1 8,1 3-11,-9-4 2,8 1-7,-3 0 6,4 3-1,-8-4-1,4 1 1,4 3-2,-5-1 1,1-2 6,1 1-4,3 2-5,-8-3 1,2 1 0,-1-2 3,2 3-2,1-1-5,-3 1 7,0-1 0,1 0-5,-1-1 0,0 1 5,0 0 1,1-1-2,0 1 1,0 0 0,0 0-2,-1 0 3,-1 1-3,0-4 0,-1 4 2,2-2-3,0 1 0,-2-2 1,-1 3 1,2 1 0,3-3-1,-3 1 2,-3 1 0,2-3 6,3 3-6,-1 0-4,-2 0 4,2 0-3,0-2 5,1 1-1,-3 1-6,4-1 4,0 0 0,-2 1-2,2-2-1,-2 1 2,1 0 1,0-1-3,1 0 4,0 1 0,1 0-1,-1-1 6,5 3-8,-12-3-1,8 1 0,1-1 0,3 3 3,-8-2-1,4 0 0,-1 1 0,5 1 0,-6-3 0,-1 1 1,7 2-1,-6 0-4,6 0 5,-10-2-1,2 2 0,8 0 7,-9-1-7,9 1-2,-14 0-1,6 0 4,3-1 0,-3 2-2,2-1 2,-3-1 2,9 1-4,-11-1 2,4 1 1,0-2 0,0 1 0,7 1-1,-10-1 1,4 1 1,1-2-3,0-1 1,-1 2 1,0-2 2,1 1-2,5 2 1,-10-3 4,5 0-8,-2 1 4,2 0 0,-2-1-10,0 0 10,-2 1-2,4 0 3,-3 1-6,1-2 0,0 0 9,1 0-9,-2 2 5,3 0-4,-4-2 4,5 1-1,-1-2 2,-3 3-6,3-2 0,-1 0 0,0 3 4,0-2-5,1 1 2,-2-1 2,7 2 0,-12-3-1,6 3 0,-1-1 0,-3 1 1,0 0 9,0 0-9,2-2-1,-1 1 2,3 1-4,-1-1 2,7 1 2,-15-1-4,6 1 2,5-1-1,-2 0 0,6 1 4,-13 0-4,8-3 1,5 3 1,-12 0-2,7-1 2,-2-2 6,0 2-7,2 0 1,-3 0 0,0 0-2,2-1 4,6 2-3,-14-2-1,8 2 0,-3-1 2,3 1-1,6 0 13,-8-1-11,8 1 0,-8-1-2,8 1-3,-11-3 2,11 3 0,-8 0-2,8 0 2,-10 0-1,10 0 2,-10 1-2,2-1 0,4 2 4,4-2 0,-10 1-3,4 0 0,0 1 2,0-1-3,2 2 4,-1-2-2,1 1 1,-1 1-1,0-2-1,5-1 2,-9 3-2,8-2 3,-3 1-2,0 0 2,0 1-3,-1-1 1,-1-1 1,6-1 0,-8 4 1,4-3-1,-1 2 2,1-1-4,0 0-1,-1 2 3,0-2-2,1 1 0,1-1 0,-1 0 3,1 2 1,-2-1-3,0 1-1,3-1 3,-4 1 0,2 1-5,1 0 5,-3 0-2,0 2 1,0 0 0,2 0 0,-1-3 0,0 3 2,-1 2-3,2-3 3,0 0 0,0 1-2,-1 0-1,1-1 2,3 0-2,-3 0 1,0 0-2,-1 0 0,1 0 11,1 1-7,0-2-2,-1 1-1,0 1-2,0 0 1,0 0 3,-1-1-2,4 1 4,1-1-3,-4-2 3,0 2-4,3-2-1,-3 2 2,4-2 4,-4 1-5,4-2-1,-4 2 1,3 0 2,-3-1-2,3 0 10,-4 0-7,2 0-3,2 3 0,-3-2-2,3 0 3,-3 2-1,2-1 2,0-2-1,-2 5 0,3-3-1,-4 1 2,5 0 0,-4-2 0,3 3-1,-2 0-2,2-1-1,-1 0 5,-1 1-2,0-1-1,2 2 3,-3-3 0,3 0 1,0 0-1,-2 1 1,3-1-5,-2 0 5,-1 2-3,0 1 3,2-2 5,0 4 4,1-5-2,-1 3-5,0-4 3,-1 1-5,2 2 0,0-2 0,0 2 0,-2-2 1,2 3-1,-2 0 2,2 0 3,0-1-4,0-4-3,2 3 1,-2 1 1,0-1 1,0 0-5,0 2 6,0-2-2,0 0 1,2 0-6,-2 0 6,-2 2-2,4-3-1,-2 4 4,0-2-4,2 3 0,-1-5 11,0 4-12,0-3 0,-1 0-1,1 0 1,1 0-1,-1-1 0,2 0 1,-1 0 0,-2 1 3,0 1-3,1-2 2,1 1 0,-2-1-3,1 0 12,2 0-11,-1 1-2,-2-2 1,1 2 3,2 1-4,0-3 3,-3 4 0,2-3-1,-1 2-2,2-1-1,0 3 3,-1 0 3,3-5-2,-4 3-1,2-1 0,-2 0 1,3 2 3,0-4 0,-3 3-3,3-1-3,-3-1 5,2 1-1,3 1-2,-2-2 7,0 1-10,-3 0 7,3-3-5,-1 5-1,-1-4 0,-2-1 2,4 4 0,0-4 0,-4 0 1,5 2-2,-4 0 2,3-1 1,0 1-1,-3-1 6,3 1-7,0-2 1,0 3-4,0 0 2,-2-3 3,3 3-4,-1-1 4,0-1-4,1 3 3,1 0 1,0 0 1,-2-4-5,0 3 1,2-3 0,-4 1-1,3 1 5,-2-2-3,1 0 0,3 0 1,-4 2-3,3-3 5,-1 2 5,1 0-9,-2-1 1,2 0 0,-1 1-1,-3 0 2,3 0-1,3 0-3,-4-1 3,3 0 2,1 4 1,-3-3-1,3 1 2,-3-1-5,5 0 0,-2 1 3,1 0-2,1-1 2,-1-1-1,-1 3 1,-3-4-4,5 3 1,-5 0 2,2-3-2,0 1 0,3 3 14,1-3-14,-5 2-3,2-1 6,1-1-1,-2 2 1,2 0 6,2-2-8,-4 2 1,2-1-2,-1 0-1,3 0 8,1-1-4,-7 0-4,6-1 2,0 2 0,-2-1-1,1 1 0,0-1 0,0 0 4,3 0-2,-4-1-4,1 0 2,2-2 3,-1 3-2,1-2 7,1 0-8,-2 1 0,3-1 2,0-1 0,0 0-2,-4 2 0,2-2 1,-1-1 3,1 2-3,0-1 0,0 0 3,0-1 8,-1 0-14,0 0 5,0 1-3,2 0-2,-2-1 2,1 1 2,2 1 0,-3-2 0,2-2-3,-1 4 9,-1-2-8,1-2-2,-1 2 6,2 0-6,0 0 0,-3 0 1,4-1 0,-5 2 2,1-1 0,-1 0 2,1 0-2,2-1 1,-5 0-1,0 0-2,1-1 5,-1 2-1,5-2-1,-2 1-5,-1 0 5,1-1 0,0 1 1,-1-1 1,0 1 0,4-2-3,-4-1 2,1 1-1,-1-1 0,-4 2-3,7-1 0,-2 0 2,0 0 3,1-1-1,-5 3-3,3-4-2,-1 3 2,-1-3 2,2 4-5,1-3 3,-3 2 1,3-3 0,-4 1-2,3 0 1,0-1-1,5-1 2,-3 0 3,1-1-5,-2 1 0,-1-2 1,4 2 0,-4 0 1,0 0-2,1-1-2,-1 0 4,2 1-2,-6-2 2,6 3-3,-6 0 3,3-4 0,-2 2-1,2 0 0,0 0 2,-3-1 0,1 0-1,2 0-3,-1-1 4,0 1 0,-1-2-4,3 3-2,-3-2 7,2 1-3,1-2 2,-3 2 1,3-1 4,-3 0-4,0 0-5,-1 3 12,0-3-12,0 2 4,3 0 0,-7 1 3,3 0-2,0 0 1,0-2-3,0-1 2,-2 2-1,2-1-3,-3 3 4,3-5-1,1 2 2,-1-2 0,0 2 1,0-3 0,-3 5-1,4-2-5,0-2 11,-2 4-6,1-1 4,-2-1 0,1 3 3,-2-2-2,2 0 6,-1 1-5,-1-1-2,1 0 7,0 1-5,0-2-1,-1 3 6,0-1 9,2-1 1,-2-1-4,0 3 11,0-5-12,1 4 5,0-6-3,-2 2 0,2 0-1,0 0 2,-2 0 3,1-1 1,1 2 2,-2-2-4,-2-1 1,1 1-4,0-1 2,0-3 0,-3-1-4,0 0-5,-2-1-2,-2 2 4,1 4-5,-3-3-1,0-2 0,-3 3-4,3-3 3,-4 3-1,2-1-1,-2 3-20,-1 0-19,1-1-27,-1 3-33,-4-2-47,0 2-57,0 0-61,2 3-317,0-2-621,-1 0 274</inkml:trace>
  <inkml:trace contextRef="#ctx0" brushRef="#br0" timeOffset="160655.2992">8281 11776 55,'0'0'125,"0"0"-16,0 0-9,0 0-9,0 0-4,0 0-6,0 0-9,0 0-2,0 0-9,0 0-6,0 0-6,0 0-3,0 0-2,0 0-6,0 0 1,0 0 0,0 0-1,0 0 1,0 0-2,0 0 0,0 0 0,0 0-1,0 0-3,0 0-2,0 0-3,0 0-2,0 0 2,-7-7 2,7 7-4,0 0 0,0 0 0,0 0 4,0 0-1,0 0 0,0-4-2,0 4 1,0 0 0,0 0 0,0 0 6,0 0 0,0 0-2,0 0 1,0 0 0,0 0-3,0 0-2,0 0-3,0 0-4,0 0-4,0 0 3,0 0-4,0 0-4,0 0 0,0 0 4,0 0 1,10 9 8,-6-5 2,1 3 3,-1-2-3,-3 3-3,3 1 0,0 2-2,0-1-4,-3 1-1,2 2 3,-2 3-6,0-2-3,2 2-5,-3-4-12,0 4-11,-4 2-19,4 0-32,-1 2-32,-3-1-33,-3 1-62,1 3-127,2-3-348,-1-2 155</inkml:trace>
  <inkml:trace contextRef="#ctx0" brushRef="#br0" timeOffset="247585.8306">10154 8142 65,'0'0'75,"-1"-5"-2,1 5-8,1-5-10,-1 5 0,0-6-12,0 2-5,-1 1-2,1 3 6,-2-5 4,2 5-5,0 0-3,0-4 5,0 4 5,0 0-3,0 0 3,-1-6-12,-1 4 6,2 2 6,0 0-2,0 0-4,0 0-2,0 0-2,0 0-1,0 0 2,-4-2-8,4 2 3,0 0-6,0 0-6,0 0-3,0 0 2,0 0-6,0 0 4,0 0-2,0 0-3,0 0 0,0 0-5,0 0-2,0 0 2,-14 4-9,9-2 3,-3 0 3,-3 2-1,2-2 0,-3 2 1,2-2-2,-3 3 0,4-2-3,-1 1 3,-2 1-1,3-2-1,-3 3-5,7-3 0,-2-1 3,1 5 10,0-4-12,-1 2 2,3 1 0,-1 0 5,0-2-5,0 3-2,1-1 2,-2 1 0,3-1 7,0-1-15,1 0 6,-2 1 4,1-1-1,1 3 0,-1-2-4,2 0 5,0-2-5,-1 3 9,2-2-10,0 0 1,2 3 1,0-4 1,1 2 5,-1 2-3,2-3 2,0 1 1,1 0 0,3-1-5,0 1 2,-2-2 2,2 1-2,0 2-1,2-2 0,-3-1 8,4 1-6,-1 0 1,0-3-1,0 2 2,3 0-2,-7-2-3,4-1 5,1-1 2,-1 3-3,-2-2-1,0-1 0,0 0 3,0-1 12,1-2 15,1 2-1,-1-1-3,-3-3 3,1 1 30,-1-2 12,2-1 6,-2 0 0,-1-2-10,-1-2-5,-4-1-9,0 1 0,0-3-4,-6 0-7,1-2-2,-2 2-8,1-1-4,-6-1-3,2 3-4,0-1-3,-4 1 0,1 2-9,2 3-14,-5-1-5,5 4-16,-2-1-7,0 2-41,-1 1-4,-3 2-18,4 1-30,-6 3-18,-2 1-43,-9 0-116,9 1-326,1 1 145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3-01-20T07:52:25.461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2402 7319 176,'-8'2'195,"8"-2"-15,0 0-11,0 0-10,0 0-7,0 0-8,0 0-2,0 0-4,0 0-3,0 0-8,0 0-1,0 0-5,0 0 0,0 0-5,0 0-6,0 0-8,0 0-7,0 0-7,0 0-4,0 0-8,0 0-5,0 0-7,-5 6 1,5-6-1,0 0-1,0 11 1,0-11 0,-1 10-5,1-10-2,3 14-4,-1-5-3,-1 1-1,-2 1-7,-1 0-3,2 1 10,-1-2-1,0 3-8,0-1-1,-2 1-1,2 5-4,-2-2-2,3 2-5,-2 0 3,-2-2 0,0 0 9,1 2-22,0 0 3,0-3-3,0 1-7,1-5 3,-1 0 0,2-1-1,-2 1-3,2-1-4,1-3 3,-2 1-1,2-8-12,-3 11 4,2-6-10,1-5-14,-3 10-10,1-6-11,2-4-20,0 0-19,-1 11-18,1-11-22,-2 6-23,2-6-24,0 0-17,0 0-24,0 0-37,0 0-188,0 0-473,0 0 209</inkml:trace>
  <inkml:trace contextRef="#ctx0" brushRef="#br0" timeOffset="1495.9883">2110 7531 26,'0'-7'165,"0"7"-21,4-11 7,0 3-21,0-2-11,0 2-9,3-3-4,-2 0-4,6-5-9,-4 2-6,5 0-4,1-3 0,-1 1-5,1-1-5,1-3-1,0 5-12,-2 0-7,0 2-3,3-1-6,-3 1 3,-4 4-6,0-1-8,-2 1 1,3 2-4,-4-2-3,0 4-4,0-1-2,-1 3 0,4-2-7,-8 5 3,5-6-5,-5 6-2,0 0-1,8-3 0,-8 3-1,0 0 0,7 8 3,-3-3 3,0 0-4,-1 3 1,2 0 2,-3 2-3,2 1 3,-3 1 0,3 0 1,0-1-1,0 1-6,-2 2 3,4 0-1,-5-1-8,4-2 13,-1 1-2,-2-2-1,3-2 0,-1-1-1,-1 2-2,1-3 4,-4-1-5,0-5 8,10 7 1,-6-3 6,-1-1 1,-3-3-1,11 2 5,-11-2 8,10-1 2,-10 1 9,14-7-6,-8 0-6,3-1-3,-2-1 0,0-2-5,4-2-2,1 0-4,-1-1 4,-3 0-9,3-3 3,-2 2-1,0 1-5,1-3-1,-2-1-1,-1 6-2,0-2 3,1-1-2,-1 4 0,-3 0-2,1 1 2,0 2-4,-1-3 3,0 5-5,-2-3 2,2 4-3,-4 5 1,3-10-2,-3 10 1,3-7 0,-3 7-1,3-4-6,-3 4 3,0 0 0,0 0 0,0 0-2,0 0 2,0 0-2,0 0 0,0 0 0,0 0 6,-3 27-5,1-16 3,1 1-1,-2-1-2,2 6 0,-2 1 7,3 0-1,-2 0 0,-1 2 2,2-1 1,1 0-1,0 6 0,0-4 10,1 3-6,-2-4-2,1-1 3,1 1-1,2-1 2,-2-1 0,0 1 11,0 0-11,2 0 1,1 1-4,0-4 6,1 2-5,-1 1 0,0-2 0,1-2 0,-2-3 0,1 0-1,0-1-4,0-2 4,-1 1-5,-1-4 4,1-2 0,-3-4-3,5 9 0,-2-7 3,-3-2 3,6 4-4,-6-4 12,9 0 0,-9 0 0,9-7 4,-2 2-5,0-2-3,0 0 0,1-3 1,0-1-4,1 3 7,-3-4-9,3 0 1,1-2-4,0-1 3,-4 4 0,1 1-3,1 0 1,-1-3-2,0 3 0,-2 0-2,0-1-1,3 2-1,-3-1 1,-1 3-1,0 1-2,-1 1 7,-3 5-5,6-9 3,-1 6-4,-5 3-1,2-7-1,-2 7 8,5-4-13,-5 4-3,0 0 5,0 0 2,0 0-4,9 16 3,-7-11 1,0 1 1,-1 4-5,1-1 5,0 2-1,-2 0 5,4 0-4,-3 1 4,2 1-3,-2 3 4,2 0-3,-1 0 1,-1-2-1,1-1 2,0 3-2,1-4 3,0 0-5,-2-3-1,1 1 2,1 0 3,-3-5-2,4 2-3,-4-7 4,2 7 1,-2-7-1,1 7-2,-1-7 4,0 0 10,0 0-14,0 0 0,0 0 3,15-11 12,-10 2-13,4-4 4,-2 0-5,1-4 2,0 2 0,3-2 2,-3 2-2,0-2 2,3-1-1,-2 3-3,1 1 3,-3 0-1,0 5-2,-2 0 0,0 1 2,3-1-4,-5 1 3,1 3-2,0-2-1,0 3 2,-4 4 0,3-6-3,-3 6-6,5-5 6,-5 5 0,0 0-1,5-5 0,-5 5 0,0 0 3,9 11 2,-4-6-5,-1 5 4,0 1 0,1 0-1,0-1 9,0 6-10,2 2 3,-4-3-1,1 1 3,-1-4-1,1-1-2,0-1-3,-1 1 6,-1 1-1,2-3-4,-3-1 4,4 1-3,-3-3 11,-2-6-7,3 7 2,-3-7-7,6 7 10,-6-7 2,0 0 6,8 0 6,-8 0-2,10-11 1,-3 5-1,-1-4-1,2-4 0,-2-1-2,4 0-6,2 1 2,-3-2 1,2 1-2,-2 1-9,-1 1 6,1-1-6,-1 3 3,-2 3-2,-1-2-3,-1 3 1,2 2 0,-3 1 0,-3 4-6,6-9 3,-6 9-1,1-7-5,-1 7 6,0 0-4,7-2-1,-7 2 3,0 0 3,8 11-4,-8-11 1,5 12 0,-3-5 1,1 3 0,-1 0-1,1 4 4,1-2 1,0-1 7,-4 0-10,3 0 1,0 1 1,3-3-2,-2 1 1,0-1 0,0 0-2,0-4-1,-3 1 0,3-1 11,0 0-13,-4-5-5,4 7-3,-4-7-4,6 4 1,-6-4-11,5 2-5,-5-2-11,0 0-27,0 0-22,14-5-32,-14 5-34,5-7-32,-5 7-37,5-10-235,-5 3-499,0 7 222</inkml:trace>
  <inkml:trace contextRef="#ctx0" brushRef="#br0" timeOffset="1833.8831">2926 7279 136,'0'0'173,"0"0"-16,0 0-4,0 0-7,0 0-10,17-14-12,-11 10-9,0-1-6,-1 2-2,1 0-7,-6 3 6,7-9 5,-3 6 1,-4 3-5,0 0 0,6-6 0,-6 6-3,0 0-8,0 0-9,3-7-8,-3 7-9,0 0-10,0 0-15,0 0-16,0 0-23,0 0-25,-26 9-34,22-5-32,4-4-49,-5 12-41,4-7-195,1-5-400,1 11 178</inkml:trace>
  <inkml:trace contextRef="#ctx0" brushRef="#br0" timeOffset="2920.1328">4045 7777 239,'0'0'227,"0"0"-18,0 0-12,19-24-9,-5 12-10,2-1-3,4-3-17,3-1-7,-2-5-12,4 1-8,-4 1-6,4-2-6,-3-1-7,6-1-5,-1 0-7,-2 0-19,1 2-8,-3 2-1,-2 1-13,-6 7-3,-1-1-9,-3 5 0,-2 0-8,-1 1-1,-3 3-7,0-2-3,0 3-2,-5 3-4,0 0-3,0 0-3,0 0-3,0 0 0,0 0-2,0 0-4,0 0 0,-18 14 2,13-8-4,-1 1 0,-1 0-2,1-3-3,1 1-1,2 2 9,-3-1-10,3 2 0,1 0-1,1 0 4,2 2-2,-1 0-6,4-2 2,1 1 3,3 1-6,0-2 2,5 3-5,3 0 2,-2-2 1,-3-4-1,4 4-1,-3-3 1,0 0-1,-2 1-2,0 1 3,-4-1 0,3 1-4,-5-1 4,-1 3-1,-3-2-2,0 2 0,-2-1 1,-2 3 3,-3-2-1,1-4 2,-3 3 0,0-3 2,-3 0 2,1 1 3,-1-2 1,-1-1 2,2-1 4,-3-2 2,4 1 10,-1-1 8,1-1 2,2 1-5,8-1 4,-11-2-3,11 2 4,-10-2-5,10 2-3,-7-7-5,7 7-1,-2-8-3,2 8 6,2-12-9,-2 12-1,9-16-4,1 6 3,3-1-4,1 0 6,2-2-2,1 3-1,-1-4-6,0 2 4,5-4-5,-3 5 1,-4 1-2,4 0-4,-4-2-3,4 2 3,-4-3-5,2 5 10,-4-2-6,6 1 1,-8 1-2,0 0 6,-1 2-8,-2 1 5,-1 2 0,-2 0 3,-4 3-1,9-8 2,-5 4-2,-4 4 0,5-3 5,-5 3-2,0 0 0,0 0 2,7-2 2,-7 2 2,0 0 0,0 0 4,0 0-3,5 15 4,-5-15 1,-2 12 5,2-3 0,0 1 1,0 0-4,-1-1 4,1 5 2,-2-2 7,1 0 1,1-1 0,0 1-4,0-1-1,1-1-3,1 0-6,-1-2-1,-1-8 1,0 12 2,0-5-8,0-7 4,2 7 1,-2-7-6,1 10-7,-1-10-14,0 8-11,0-8-12,0 0-17,1 6-19,-1-6-20,0 0-28,0 0-38,0 0-37,0 0-25,0 0-47,0 0-145,-2-29-447,0 16 198</inkml:trace>
  <inkml:trace contextRef="#ctx0" brushRef="#br0" timeOffset="3191.1587">4719 7303 150,'0'8'190,"0"-8"-14,5 9-14,-5-9-15,5 8-18,-1-4-7,-4-4-4,16 6-12,-12-2-13,1-3-3,-5-1-5,12 2-1,-6-1-2,-6-1-2,0 0-3,17-4 0,-13 0 3,-4 4-2,7-7-1,-3 3 4,-4 4 1,5-10-2,-5 10-4,1-7-7,-1 7-11,0 0-4,0 0-5,0 0-10,-7-11-16,7 11-11,0 0-25,-12 3-16,12-3-26,-11 7-22,5-2-32,0-1-34,6-4-26,-6 9-204,2-4-402,4-5 178</inkml:trace>
  <inkml:trace contextRef="#ctx0" brushRef="#br0" timeOffset="3807.7871">4976 7489 66,'-11'4'232,"5"-2"-22,6-2-20,0 0-20,0 0-16,0 0-15,0 0-14,0 0-6,0 0-8,0 0-8,26 0-2,-14-2-8,1 0-10,5 0-8,0 0-2,0-2-11,0 0-4,1 1-6,0 0-4,-2 2-9,-1-1-5,-3-1-3,-1 2 0,1 0-9,-5 1-1,0 0-1,-8 0 1,13 0-6,-13 0 0,9 2 1,-9-2 4,0 0 4,6 6 14,-6-6 6,-1 10 5,1-10-3,-7 14 2,2-4 0,0-1 1,-4 2-4,2-2-3,-5 4-1,-6 6-6,5-4 5,-6 3-7,6-4-7,-2 1 0,-4 4 6,2-5-4,3 1 3,-5 2-7,5-5 3,0 1 1,5-4 0,0-1-1,-1 0-4,7-2 2,-6 1 0,5-2-5,0-3-8,4-2 5,-7 6 0,7-6-3,-4 6-2,4-6 11,0 0-8,0 0-1,0 0 2,0 0 6,22 2 3,-9-3 1,1-2-4,5-2 5,0 2 0,4-1-8,4-2 2,1 2 4,-2-2-8,-5 1 3,1 2-5,0 1-1,-3-3 0,3 2-7,-1 1-2,-4 0-8,-3-1-2,-1 1-4,-2 0-8,-1 1 3,1 0-2,-4 1-4,-7 0-3,16-3-4,-10 2-7,1 0-7,-7 1-18,11-3-13,-11 3-13,6-1-19,-6 1-20,8-3-29,-8 3-37,8-4-31,-5 1-234,-3 3-494,0 0 219</inkml:trace>
  <inkml:trace contextRef="#ctx0" brushRef="#br0" timeOffset="4199.0406">5521 7599 218,'0'0'301,"0"0"-21,0 0-28,0 0-20,0 0-24,0 0-22,0 0-21,13-4-14,-8 0-18,0 2-9,3-2-16,1 1-8,0-3-13,0 1-10,-2 1-5,2-1-13,0 0 0,0-3-13,-1 2-4,-3 2-2,0-2-8,2-2-3,1 2-6,-5 0-2,1 0 1,-4 6-1,5-8 4,-5 8-8,4-8-8,-4 8 0,0 0-8,0 0 1,0 0-1,0 0 3,0 0-5,0 0 7,0 0-5,-26 11 0,17-6 5,0 4 1,-1 0 6,1 1-3,-1 2 2,0 1 4,2 1-4,0 1 4,1 0 0,3-3 1,-1 2-8,0-4 9,2 3 6,1-2-3,2-1-1,0 0-2,1-4-1,1 1-3,5 2 4,-1-4-2,1-1-6,0 2 1,4-2 4,1-1-4,0-2-6,0-1-2,1 0-13,-1 1-15,1-2-15,-1-1-24,1 0-26,4-3-33,-5 1-37,5-4-30,2 1-48,-2-2-192,1-2-465,-3-1 205</inkml:trace>
  <inkml:trace contextRef="#ctx0" brushRef="#br0" timeOffset="5134.0039">6445 7415 171,'0'0'254,"-6"-4"-16,6 4-26,0 0-19,0 0-17,-10-2-20,10 2-6,0 0-9,-13 10-12,3-7-4,2 4-6,-1 2-13,1-1-4,-2 0-6,2 3-6,-2 1-9,0 2-4,4-3-3,-2 4-8,4-4-1,-1 1 2,1 0-12,0 3-2,3-3-3,0-2-3,1 1-8,1-3-2,2-1 1,1 2-4,3-2 2,-1-3 1,4 1-4,2-1 1,0-3-6,1 0 11,4-4-13,1-1-1,-2-3-2,1 1-4,-1-3-8,2-1-2,-3-2 2,0 0-6,-2-1-2,1-3 0,-4 0 0,-1-1-2,-1 0-2,0-1-1,-6 2 3,-2-4-3,-1 4 1,0 1 0,-2 1 1,-2 4 7,0 3-5,1-1 6,0 3-2,-3 1 8,0 3-7,-3-1 7,10 2 6,-25 6 2,10 0 11,-1 2-10,4-1 7,-1 3-3,3-1-1,3 0-2,0 3 0,2-1-1,2 0-9,2-2 1,2 1-2,3-1-2,1 1 2,3-4-4,4 0 0,4 1 3,1-4 1,2-1-3,3-3-5,-4-2-6,2-2 6,7-3-3,1-3 0,-4-1 1,1-1 1,-1-4 1,0 0-3,-2 0-7,1-4-1,-4-1-2,-2 3-1,0-2 1,-1-1-1,-2 2 7,-4 4-6,-3-2-2,-1 3 3,0 1 8,0 4-6,-4 1 2,1 4 0,-1-3 6,-2 8-3,1-9-2,-1 9 1,0 0-4,0 0 10,0 0 13,-19 12 4,12-3 9,-5 7 0,5-1-2,-4 9 7,2 2 3,1-3-1,1 3-3,3 2-6,0-1 2,0-2 2,3 1-5,1 2 1,-5 1-1,5 1-3,0 1 0,3-1 1,-6 4-6,3-1-1,0-1 1,-1 5-9,0-1-10,-2-3-8,2-1-4,3 1-3,-2-5-5,2-8-5,0-2-5,1-7-5,-1 0-1,-1-2 1,1-1-1,-2-3 8,0-5-12,4 9-5,-4-9 1,2 6-2,-2-6 0,0 0 6,0 0 0,1 8 7,-1-8 1,0 0-2,0 0 11,-7 6-7,7-6 3,-10 7 8,3-5 0,-3 2 6,-3 1 12,5-1 3,-10 2 3,5-1 10,1 0 9,-1-1 4,4-1 8,2 0 16,7-3 3,-16 4 4,16-4 13,-9 4-23,9-4 5,0 0-4,0 0-11,0 0 2,-6-18-10,6 18 0,14-28-13,3 8 2,-2-3 6,7 1-24,2-5-10,10-11-6,1 4-13,2 4-27,-1-3-24,2-1-53,-11 9-57,7-10-74,-5 13-64,-6-3-246,2 5-620,-1-1 275</inkml:trace>
  <inkml:trace contextRef="#ctx0" brushRef="#br0" timeOffset="7349.5666">7636 7876 46,'0'0'197,"0"0"-19,0 0-9,0 0 3,10-26-11,-3 13-1,3 1 0,4-5-2,-2 2-2,6-7-7,-1-2 1,1-1-7,4 0-7,-1 0-6,2-2 6,1 0-10,0 0-11,4-8-9,-6 6-9,0 1-22,-2 2-2,-1 1-6,-1 1-15,-7 10-2,-3-2-5,-1 5-7,3 3-5,-6 1-4,-2 2-3,1 0-5,-3 5-14,0 0-6,0 0-4,0 0-9,0 0-1,-15-2-2,15 2 3,-12 11-6,7-4 0,-3 1 2,5 0 1,1 4 0,0-1 1,2-1-2,2 2-4,3 5-1,1-1-3,2 3-2,6 1-1,-1 3-6,-2-6-3,0-2-3,3 6 4,-4-4-2,-1-1 0,-2-1 2,-4-3 6,4-1 0,-3 0 1,-3 2 6,-1-3 2,-4 2 0,3-2 1,-7 0 5,-1-2 3,-2 4 7,-3-2 3,-4-1 11,2 0 1,-3-2 9,1-1 9,-1 0-5,0-4 2,5 2 5,1-1 7,2-2 2,1 1 11,3-2-6,7 0 4,-13-1-9,13 1-2,-5-6-7,5 6 0,0-11-5,0 11 1,16-18-4,-5 6-1,9-8-4,2 1 1,3-3-1,2 0-3,11-8 1,1 0 3,1-1 3,-2 1-5,6-3 0,-5-2 1,4 1-3,-9-4 0,7 2-7,-6-1-6,-1 2-7,-13 8-3,0-2 11,-4 1-11,-2 1-4,-1 0-2,-4 4-1,-5 3 2,2 4 0,-4-1 0,1 4 0,-4 4 4,0-3-2,-4 2 3,-1 1-3,0 3 4,-1-2-1,1 5-1,-4 0 1,-4 2 0,6 0 3,7 1-1,-18 2 3,7 0 3,2 2 2,0 0 0,2 4-6,-2 0 8,-5 4-3,3 2 8,3 5 2,1-2-1,-3 10 7,4 2 7,2-1-4,-1 1 1,1 0 2,-2 3 5,2 0-2,2-1 6,0-1 7,-1 0-8,1 4 6,0-3 4,2-3 1,0 0 5,0-2-12,2 2 4,0 0 4,0-3-10,1-6 4,-1-4-1,-1 3-9,-1-7-3,0 1 2,-1-4-7,1-8 1,1 14-6,-1-14 6,3 9-4,-3-9 0,4 8-5,-4-8-1,0 0-2,13 0 2,-13 0-2,18-10-6,-10 2 4,5-5 0,1-2-1,0 0-7,4-4-1,-1-1-6,-5 3 4,1 2-7,-1-3 7,-1 2-1,-2 2-4,0 2 0,-2 1 2,0 2 0,-1 1 5,-1-1-2,-1 5 2,1-1 2,-5 5-4,4-6 0,-4 6-7,0 0 8,0 0-4,0 0-5,0 0 15,0 0-2,0 21-2,-4-10 4,1 1-2,1 1 3,2-1 4,-2 5-5,4-1-4,-2-5 3,2 1 1,1-2-1,-1-2 5,0 1 5,3 0-7,-1-2 3,0-5 2,3 2 0,0-1 1,0-1 6,4-2-5,-2 0 1,5-3-8,-4-1 18,5-6-18,0 0 1,1-1 1,-1 0-3,-1-3 1,2 0-3,0-1-12,-3 1 5,1 2-2,-1-2 2,-5 5 6,0-2-4,-2 4 6,1-1-3,-3 2-2,1 1-1,-5 5 7,5-7-13,-1 4 8,-4 3-6,0 0 2,0 0 3,0 0 0,0 0 0,0 0 8,-11 33-5,8-16-2,-3-1 14,2 0-11,1 3 5,1 0-3,2 6-2,-2-9 0,-1 1-1,3 0 4,0-6-5,0 3 0,0-3 6,3 0-5,-1 0 1,-2 0 6,2-3-4,-2-2 0,3 0-3,-3-6 8,4 9-5,-4-9 9,2 5-4,-2-5 3,7 1-8,-7-1 7,0 0-2,20-11-4,-11 1 7,5-1-10,-1-2 1,0-1 0,1 0 1,-1 0-8,7-3 10,-4-4-13,-2 6-2,-3 1-6,3-1 5,-6 6 6,5-3-5,-5 4 1,-1 0 2,-1 1 11,-2 2-10,-1 1-9,-3 4-1,7-4 9,-7 4-3,7-1 0,-7 1 5,0 0 8,8 9-7,-6-3-3,-2-6-4,5 19 8,-3-7 0,-1 4-3,-1-1 2,0-1 5,0 1 0,6-2-3,-6 2-3,0-3 7,3 4-3,-1-6 4,0 0 3,0-1 1,0-2-1,0-2-3,1 1 1,-1-1-2,-2-5 8,2 8-5,-2-8 3,0 0-2,0 0 2,12-2-7,-12 2 9,15-15-10,-5 6 2,-2 0-5,5-5 4,-3-1-1,1 0-2,2-2-4,-1 2 4,1 1 1,-2-1-4,3 3 1,-3-1-1,-3 4 2,0 0 1,-1 2-7,-3 0 1,0 3 1,-4 4 4,7-5-2,-7 5 1,0 0-4,0 0 21,16 9-22,-16-9 8,9 16-3,-5-4 3,-2 1 1,0 3 6,2 1-4,-2-3 9,-2-2-7,0 5 6,0-5-1,0 1 3,0 0-4,0-2 2,0-3 6,0 0-3,0-1-7,0-7 6,4 11 1,-4-11 1,2 7 3,-2-7-5,7 5 5,-7-5-6,0 0 0,22-13 2,-13 5-9,5-3 3,-3-3 6,2-2-11,6-4 1,-4-1-4,1 0-5,2-3 4,0 3-7,-2 1 0,-3 4 3,-2 2 3,3 2 1,-6 4 3,1-1 2,1 1-13,-6 5 4,1 0-2,-5 3-4,8 0 11,-8 0-2,8 7 5,-4 1 3,-2 4 3,2 0 3,-3 6 1,1-2-4,0 2-4,-2 0 5,2-2-2,0 1-1,0 1 8,1-3-12,1 1 3,3-2-6,-4-2 4,5-3-1,-5 2-8,3-3-3,1-3-16,0 2 2,-2-2-11,1-2-15,6-1-12,-5 0-13,3-2-14,-1-3-9,0 1-19,0-5-18,0 2-12,1 0-17,0-4-21,-3 2-24,1-3-26,-2 1-220,-2-1-493,-1 1 218</inkml:trace>
  <inkml:trace contextRef="#ctx0" brushRef="#br0" timeOffset="7740.6963">9076 7294 127,'0'0'196,"0"0"-20,0 0-3,0 0 2,0 0 3,0 0-15,0 0 5,0 0-7,0 0-2,21 14-9,-15-13-4,-6-1-11,16 0-15,-7 0-5,0-2-8,3-1-5,-3 1-7,3-2-5,-7 1-5,1-1-9,2 2-12,-4-5-5,-2 3-2,-2 4-10,7-12-4,-7 6-6,0 6-3,0-13-6,0 13-5,-9-10-4,1 7-22,3-2-11,-7 2-8,1 2-29,-3 0-20,1 0-17,-1 2-53,1 0-31,2 0-30,-3 2-222,3 0-460,-1 1 204</inkml:trace>
  <inkml:trace contextRef="#ctx0" brushRef="#br0" timeOffset="8045.7319">8328 7314 85,'0'0'225,"0"0"-26,0 0-15,0 0-16,0 0-13,22-8-11,-10 2-16,5 1-11,2 0-7,0-3-15,0 3-16,2-1-20,8-1-20,-2-1-43,0 4-31,2-3-34,-1 0-44,-1 3-148,0-4-283,0 2 125</inkml:trace>
  <inkml:trace contextRef="#ctx0" brushRef="#br0" timeOffset="8994.0028">10000 7581 114,'0'0'181,"0"0"-2,0 0-15,10-9-12,-10 9-6,2-7-9,-2 7 1,0 0-10,1-9-9,-1 9-5,4-9 4,-4 9 4,1-8-1,-1 8-20,-1-11-6,1 11-17,-1-13-8,-2 6-5,3-4-8,0 11-7,-5-10-3,5 4-1,0 6-4,-5-8-4,5 8-2,-6-5-6,6 5 2,-14 2 0,14-2 6,-17 8 1,6-3-1,-5 5 3,7-2 1,-5 5 1,1 0-5,2 2-1,1 0 3,-2 6-3,5-6-2,-1 3-3,0-1-1,3-1-5,1-4 2,4 4-7,0-5 3,2 4-8,-2-6 2,4 0-4,-1 1 1,3-3-3,0 2 6,0-4-7,0-2-3,-6-3 3,14 2-2,-5-3 0,-9 1-1,17-4-2,-3 2 0,-3-3-1,1-3 1,2 0-1,-1-3-2,-5 2 0,6-3-1,-5-2-1,-2 5 8,2 0-7,-4 2 4,-1-2-3,0 3 3,0 1-1,-1 0 2,-3 5 2,2-7 6,-2 7-4,0 0 8,0 0 1,0 0-5,0 0 10,0 0-1,-6 29 8,3-16-4,-1 1 0,4 4 0,-3-2-5,3 3 2,0 1-5,0 5 4,1 2-8,1-1 7,-2 3-10,4 3-6,0-1 0,-3 2-12,1-1-14,-2 1-17,0-3-7,2-1-13,-2-2-4,0-8-3,3-3 3,-6-4 6,8-2 6,-5-3 5,0 0 2,0-7 8,0 7 8,0-7 0,0 0 3,0 0 2,0 0 6,0 0-1,0 0 3,0 0 8,-7-24 1,3 17 11,-3-1 1,0 0-1,0 1 8,-4-1 3,4 2 3,-3-4-5,0 3 9,-1 0 2,0 3-1,-1-3 5,2 0 4,0 0-2,-1 3 7,2-3 10,2 1-4,1 3 1,-1 0 0,4-4-3,3 7-2,-8-10-12,8 5 1,0 5-4,4-13 2,0 6-9,2-1-2,3 2-4,-3-2-1,3 1-4,3 0-6,-4-1-8,3 0-5,5 2-8,-1-3-13,1 1-9,-2 0-13,4-1-9,-5 0-11,7 2-17,-2 0-16,1-1-26,-3 1-18,-1-2-28,3 0-24,0-1-33,-4 1-219,3 0-491,-1-1 217</inkml:trace>
  <inkml:trace contextRef="#ctx0" brushRef="#br0" timeOffset="9274.3087">10530 7565 39,'0'0'335,"0"0"-18,0 0-20,0 0-27,0 0-23,0 0-19,0 0-17,13 3-19,-13-3-14,15-4-17,-5 3-14,3 1-18,-2 0-7,3 0-14,3-1-12,0 2-10,2-1-6,-5 0-6,4-2-15,-4 2-9,-2 1-13,3-1-11,-3 0-20,1-1-13,-2 0-13,-5 0-21,-6 1-13,14-1-22,-14 1-20,9 2-21,-9-2-29,0 0-27,7 0-29,-7 0-53,0 0-130,0 0-417,0 0 185</inkml:trace>
  <inkml:trace contextRef="#ctx0" brushRef="#br0" timeOffset="9481.3497">10549 7711 291,'0'0'286,"-4"5"-16,4-5-18,0 0-17,0 0-18,14 6-18,-6-4-13,4-1-16,6 0-15,0-1-12,-5 0-23,7-2-12,-6 2-26,3-2-27,-3 1-20,-2 0-32,1 1-27,1-2-31,-3 0-27,-2 1-34,2-3-38,-2 0-44,-4 3-165,-5 1-394,6-6 174</inkml:trace>
  <inkml:trace contextRef="#ctx0" brushRef="#br0" timeOffset="12833.2912">11313 7514 76,'0'0'198,"0"0"-17,0 0-25,0 0-10,0 0-13,0 0-18,20-12-8,-20 12-9,13-5-11,-7 3-10,1-2-7,-1 1-9,4 0-4,-1-3-5,-1 0-4,2 1-1,-2 1-8,-2 0 6,1-2-6,-1 1-6,-1 2 8,0-1-1,0-2-1,-3 1 4,3-1 1,-1 2 3,-4 4-1,4-8 7,-4 8 7,2-8-1,-2 8 2,0 0-4,4-8 0,-4 8 0,0 0-4,0 0 5,2-7-6,-2 7-3,0 0-6,0 0 1,0 0-7,0 0-3,0 0-2,0 0 3,0 0 8,-12 19-4,8-11 8,-1 2-2,2 1-7,-2 3 7,1-2-2,-2 3 1,1 1 1,1 2-2,-1-2-1,-1 0-9,2 1 3,-4-1 5,3 1-10,-2 0 5,2 0 0,0-3-7,0 1 4,0-2-7,1-1-1,0-2-5,2 0-2,-1-2 1,1-1-2,-1 1 5,0-2-5,3-6-6,-3 12 3,-1-7-2,4-5-4,-3 8 3,3-8 1,-4 7-7,4-7 1,-3 5-9,3-5 3,-3 6-13,3-6-11,0 0-6,-2 6-14,2-6-3,0 0-17,0 0-14,0 0-8,-2 7-14,2-7-16,0 0-20,0 0-16,0 0-19,0 0-10,-1 9-19,1-9-28,0 0-160,0 0-420,-9 2 186</inkml:trace>
  <inkml:trace contextRef="#ctx0" brushRef="#br0" timeOffset="13137.799">11230 7802 200,'0'0'237,"0"0"-21,0 0-17,0 0-24,0 0-16,0 0-8,0 0-1,0 0-6,0 0-7,34-2-11,-23 5-2,3-3-9,4 3-9,2-2-8,0 0 2,8 1-13,-7-2-6,11-3-2,-4 3-7,3-1-5,-3-2-8,0 2 3,-6-3-11,-1 4-8,-1-2 5,-3 2-16,-4 0-1,0-3-1,-5 3-4,-1-1-2,-7 1-1,11-2-4,-11 2-2,11-1-1,-11 1-5,8 1 2,-8-1 1,0 0-3,0 0-3,0 0-13,0 0-16,9-3-18,-9 3-22,0 0-34,4-7-29,-4 7-27,5-8-30,-5 8-54,2-9-174,1 3-441,-3 6 195</inkml:trace>
  <inkml:trace contextRef="#ctx0" brushRef="#br0" timeOffset="14430.0312">12518 5922 16,'0'0'206,"0"0"2,0 0-16,0 0-4,0 0-12,0 0-3,0 0-16,0 0-7,0 0-7,0 0-12,0 0-11,0 0-9,-6 2-4,6-2-11,0 0-6,0 0-8,0 0-7,0 0-7,0 0 12,1 12-5,-1-12 3,0 11-9,-1-1-4,-1-1 6,-1 2-6,0 0 0,-1 4-11,0 0-3,2 1 12,-3-1-9,1 3-8,1 0 12,-2-1-16,3-4-8,0 3-5,2 0 2,-2-3-1,1-1-8,-1 1-3,4-2 2,-2 2 0,1-5-3,-2 2-4,1-10-1,0 11 1,1-4-6,-1-7-4,0 10 13,0-10-7,0 8-6,0-8 4,0 0-1,2 7 0,-2-7 4,0 0-3,0 0 1,0 0 6,0 0 2,0 0 6,0 0 4,0 0-8,0 0-1,0 0 4,0 0 9,0 0-17,0 0 2,8-22-4,-8 22-3,2-10 0,0 4-4,0-3 4,-2 9-1,5-11-1,-2 5-8,0 1 5,-1-2 1,-2 7-6,12-15-3,-7 8 5,-1 2-1,2-2 1,-1-1 0,-5 8 2,10-8-3,-3 3 9,-7 5-12,7-7 1,-7 7-1,10-4-1,-10 4 1,13-5 4,-13 5-6,11-1 3,-11 1 0,0 0-4,0 0 2,16 6-1,-16-6 2,8 5 3,-8-5 1,8 6-5,-8-6 3,3 10-7,-3-10 9,8 10-4,-8-10 2,1 10 0,-1-10 0,-1 13 3,-3-6 2,2 3 4,-2 0-12,0-1 1,0 0 2,0 0 2,0 0-3,1-1-2,-2 0 4,0 1-1,1-1 12,-2-1-15,3-1 1,-3 0-6,3-1 4,-5 1-2,3-1 10,-1 0-15,0-1-14,-2 1-10,0 0-1,3-2-12,0 1-11,-2-2-17,7-2-2,-13 3-12,8-1 2,5-2-21,-7 1-21,7-1-19,0 0-17,0 0-19,0 0-14,0 0-29,0 0-148,0 0-409,0 0 180</inkml:trace>
  <inkml:trace contextRef="#ctx0" brushRef="#br0" timeOffset="14690.9572">13124 6335 229,'0'0'297,"0"0"-26,0 0-20,-2 10-20,2-10-10,-6 8-22,2-2-18,4-6-19,-9 8-17,4-3-10,-4 1-17,0 2-12,-1-2-9,-5 4-12,-1 2-29,-1-3-39,0 3-48,-7 0-54,-1 1-69,6-4-84,-5 1-145,3-2-414,1-2 184</inkml:trace>
  <inkml:trace contextRef="#ctx0" brushRef="#br0" timeOffset="16695.9222">13690 6210 39,'-1'-11'163,"1"11"-16,-2-11-18,2 11-8,-2-12-3,0 8-5,2 4-13,-2-11-8,2 11-10,-6-9-6,3 3-3,3 6-6,-6-7-1,-1 3-10,7 4-6,-15-1-5,5 0-3,-1 3-2,-1 2-8,-5 1 2,4 1-4,2 0 4,-2 4-3,0-4 2,-1 6 3,-1-3-7,5 2-3,-3 2-5,5-2 3,-1 2-2,1-2-6,0 0 0,3 0 2,-1 0-3,3 1 1,0 1 4,2-4-7,-1 1-1,0 1 2,2-2-5,0-2 0,0-7-4,0 14 0,1-9 5,-1-5-2,3 11 1,-1-8 1,-2-3 0,5 6 0,-5-6-3,8 2 1,-8-2 0,10 1 0,-10-1 3,0 0-3,17-6 0,-11 3-1,-2 0-2,5 0 1,-4-2-1,2-2 1,-2 0-1,2 0 0,-2-3 0,-1 3-3,3-2 0,-2 0 0,1 1 3,-2 2-5,2-2 3,-3 2-1,3-3-2,-2 3 0,1 1-1,-2-1 3,-3 6 1,9-7-2,-5 4 0,-4 3-1,5-8-1,-5 8 1,4-3-1,-4 3 3,0 0-5,0 0 0,0 0 1,0 0 4,0 0-2,14 10 0,-14-10-1,3 10 2,-1-4 6,0-1-5,0 2-1,1 2 3,1-2-1,0 3-2,0-2 3,-4-2-3,6 4-3,-4-5-2,0 0 5,-2-5-2,4 11 0,0-7-4,-4-4-11,4 8-13,-2-4-14,-2-4-21,0 0-9,7 2-17,-7-2-27,14-3-10,-7-2-21,2-2-122,-1-2-292,-2 0 129</inkml:trace>
  <inkml:trace contextRef="#ctx0" brushRef="#br0" timeOffset="17223.9941">13934 5945 64,'0'0'245,"0"0"-19,0 0-25,0 0-22,0 0-17,0 0-12,0 0-18,-11 25-11,6-11-6,1 3-13,-2 0-5,3 2-7,1 1-11,0-2-7,-1 2-6,3 0-6,0-1-4,1 0-10,-1 0-2,3-4-5,-3-1-3,3-4-3,-3 2-2,0-3-3,1-2-5,-1 0-1,0-7-2,1 11 0,-1-11 0,1 7-3,-1-7-5,0 0 4,3 7 1,-3-7-4,0 0 4,0 0 2,3 5-3,-3-5 0,0 0-9,0 0 7,0 0-4,5-21 3,-5 21-8,4-15 2,1 6-4,-2 0 1,1 3-2,0-3 1,3 3 0,-2-3 1,-1 4-3,2 0-3,0-2 4,1 4 0,-1-2-4,-1-1 2,3 4-2,-1-1 2,0 1-3,-7 2-1,15-1 3,-5 2 3,4 3-3,-3-1 5,0 3-6,0-1 1,4 4 0,-6-1 1,0-1-2,0 2 2,0-1 0,-4 2 1,-1-2 1,-1 0-1,-5 1 1,1 1 2,-3-1-4,-1 0-1,-2 0-2,-1 2 3,-3-3 3,2 2-3,-7 1 0,1-1 3,1-1-4,-2-1 4,-2-1-2,1-2 1,1 2-2,3-5 6,-6 3-11,6-3 0,-5 1-6,6-2-7,0 1-5,0-2-12,2 0-9,2 0-13,8 0-19,-15-1-14,15 1-14,-9-4-31,9 4-13,0 0-18,-4-4-150,4 4-342,0 0 151</inkml:trace>
  <inkml:trace contextRef="#ctx0" brushRef="#br0" timeOffset="17607.5025">14390 6386 204,'0'0'203,"0"0"-14,0 0-21,5 3-13,-5-3-13,0 0-18,0 0-9,0 0-5,0 0-8,4 6-3,-4-6-4,0 9-5,0-9-8,2 14-5,-1-6-3,-1 2-6,-1 3 4,-5 2 2,2 0-3,-4 0 7,1 1-3,-2-2-8,-3 2-6,0-1-8,0 0-4,0-1-4,-1 1-3,-1-1-5,0-1-2,2 0-4,-4 1-2,3-3-18,-1 0-19,4 0-25,-3-2-25,4-2-27,-1-1-25,0-1-15,4-2-44,1-1-42,5-2-144,-14 3-384,14-3 169</inkml:trace>
  <inkml:trace contextRef="#ctx0" brushRef="#br0" timeOffset="19571.5937">15183 6232 28,'-7'-7'155,"3"4"-12,4 3-13,-7-8-6,3 4-6,4 4-3,-10-6-3,6 3-11,4 3-3,-9-6-7,9 6-15,-10-7-1,2 6-7,8 1-6,-13-2-2,13 2-9,-14 1-4,14-1-3,-14 2-4,5 4-4,-2 1 0,0-1 3,2 1 2,-1 3-3,-2 1-10,0 0 6,1 3-5,2-1-1,0 0-3,1-2-2,2 3 0,2-1-4,-1-1 0,1-3-2,2 2-1,1 0-3,1-3 3,1 3-2,1-4 5,0 0-5,0 1 1,1-2 0,1 0-2,1 0 1,-2-3 11,6 0-2,-3 0-1,2-2-1,-8-1 3,18-1-4,-7-2-3,-2-1-2,0 2 0,3-3 1,-3 0-4,2 1-2,-4-2 7,0-3-8,2 1 2,-3 0-7,4-1 4,-3 0 2,-1 0 4,1 0 5,1 3 0,-6-4 0,2 2 4,-1 1 1,1 1-2,-4 6-3,2-9 4,-2 9 2,3-8 12,-3 8-15,0-7 2,0 7-4,0 0 0,0 0-6,2-6 0,-2 6-2,0 0 1,0 0-5,0 0 1,0 0-3,0 0-1,-10 25 2,9-17-3,-2 1-1,3 0 0,-1 4 3,1-1-4,0 0 0,2-1 2,-3 3 0,2-5-5,2 3-9,-2-2-5,3 0-11,0-1-13,2 0-17,-2-1-13,1-2-19,3 0-17,3-1-18,1-1-10,6-4-22,0 3-19,1-4-19,-1-1-117,1-1-337,1-3 149</inkml:trace>
  <inkml:trace contextRef="#ctx0" brushRef="#br0" timeOffset="20056.4801">15667 6291 205,'0'0'220,"0"0"-9,-1-13-14,1 13-12,0 0-16,-5-10-18,5 10-15,-6-3-10,6 3-9,-7-5-14,7 5-8,-8-3-8,8 3-10,-9-2-5,9 2-8,0 0-2,-19 5-2,10-2-5,-2-1-1,-2 4-6,1-1-2,-3 4-2,5-2-2,-4 2-8,0 1-2,3-1-2,0-1-2,3 1-8,-1 0 6,3 2-6,-2-1 0,3 1-4,0-3-3,2 2-2,2-2-1,-1 1 1,2-4 6,0-5 1,5 14-10,-3-8 0,2-2 0,1 1-4,2-1 2,-2-1-1,2-1 0,4-1 0,0 0 3,1-2-4,-1-2-1,7-1 2,-6-1-2,4-2 0,0 0-2,-1-2 4,-2 0-2,2-2-2,-1 0 1,-3 1 1,1 0-3,-4 1 8,2-1-3,-5 2-3,1 1 1,0 1-3,-3 1 2,-3 5-1,6-7 2,-6 7-2,6-5 2,-6 5-4,0 0-2,4-6 0,-4 6 2,0 0-2,0 0-1,0 0-1,0 0 6,0 0-2,-8 20 0,8-20-2,-6 15 0,4-5 1,1-1 2,0 1-3,0-1-7,1 1-9,2-2-8,1 2-5,1-1-7,2-1-18,-2 1-11,5-3-14,-1 2-28,4-5-4,0 1-29,7-2-13,0-1-29,0-2-145,0 0-357,-1-3 158</inkml:trace>
  <inkml:trace contextRef="#ctx0" brushRef="#br0" timeOffset="20616.3149">16173 6272 84,'0'0'237,"0"0"-19,0 0-16,-9-8-11,1 7-20,8 1-4,-15-2-13,5 4-11,0 0-15,-3 3-4,-2-1-13,1 0-6,-2 2-9,5 0-10,-1 0-7,-1 5-7,3-2-8,0-1-5,1 2-8,1-3-4,2 4-7,1-3-1,1 2-5,-1-1-5,4 1-3,2-1 1,-1 1-6,1-2 1,0-1-4,5 2-3,-3-3 3,8 1-3,-6-2-3,2 1 1,2-2-1,4 0-3,-3-2 0,2-1-3,2-1-7,-2-3-2,1-1-4,3 0 0,-2-1-4,-4-1 1,4-3-2,1 1 3,-5-2-1,1 2 3,-2 0-1,0-1-1,-4 0 4,5-1-2,-5 0 4,-1 5 7,0-1 3,-3-2 3,3 4 3,-4 4-4,1-9 1,-1 9-5,0 0-1,2-8 0,-2 8-1,0 0 0,0 0-1,0 0 0,-17 0 1,17 0 0,-14 8 4,10-4 0,-1 1 0,-3 1-2,2 2 1,0-2 1,1 1-5,-1 0 3,4 1-2,-2-2 1,4 1 1,0-7 0,0 17-2,0-10-1,1 2 1,2-3 0,1-1-2,0 2 1,1-3 0,2 1 4,0-2-3,-1 2 4,6-5-3,-1 0-1,1 0 0,1-3-3,-1 2-6,1-1-3,1-2-2,-3 0-5,3 0-5,1-4-2,-2 4-8,-2-3-1,3-3 1,-3 3-2,-2 0-2,0 0-9,3 0-4,-5-1-12,0 2-4,-1 1-4,-1 1-3,0 0-12,1 1-2,-6 3-11,7-7-9,-3 2-9,-4 5-11,9-4-16,-9 4-139,6-4-304,-6 4 135</inkml:trace>
  <inkml:trace contextRef="#ctx0" brushRef="#br0" timeOffset="21132.0374">16729 6265 84,'-6'-6'235,"6"6"-18,-3-7-20,3 7-15,-4-6-22,4 6-12,0 0-17,-6-6-13,6 6-14,-8-1-11,8 1-11,0 0-3,0 0-9,-19 8-6,14-5-7,-4 2-6,1 0 1,1 2 0,-1 0-6,-1 2-2,3 0-1,-1 1-3,1-1-2,1 4 0,0-3-4,1-1 0,2 3-4,2-1 0,-3-2-3,4 2-3,1-1-10,0-2 5,2 1-2,-2-4 2,1 3-5,2-3 2,-1-1-2,2-1 3,3-2-3,-9-1 0,13 1 0,-3-5-4,-2 3-3,3-3 4,0-1-4,0-3 0,-1 2-4,0-2 3,2 1-1,1-5-1,-6 2 3,2 1-2,0-3-3,0 2 2,-2 2 0,-1-1-3,-2 3 3,0 1 15,-1-1 5,-3 6-1,6-8-3,-6 8-3,2-5-6,-2 5 3,0 0 2,0 0-5,0 0 3,0 0-2,0 0-1,-1 21-2,1-21 0,-4 16 0,3-7 1,-1-2-5,2 3 0,-1-3 3,1-7-2,0 13-2,1-2 1,1-5-2,-2 1-3,0-7-8,5 12-14,-3-8-10,1 0-19,-3-4-17,11 5-30,-11-5-28,13 0-34,-13 0-20,23-6-28,-14-1-155,3 0-392,2-5 173</inkml:trace>
  <inkml:trace contextRef="#ctx0" brushRef="#br0" timeOffset="21630.268">17111 6071 18,'0'0'225,"0"0"-10,0 0-6,0 0-9,0 0-10,-6 24-5,4-17-9,1 5-18,-1 5-3,-1-1-8,3 3-21,-2 0-7,-1 5-5,3-5-6,-1 1-9,0-1-8,-1-1-14,2 0 0,-2 0-12,-1 1-4,0-3-7,2 1-6,0-1-3,0-1-7,-1-3-5,0 0 0,0-4-2,2 0-6,-2-2 1,2-6-1,-4 8-3,4-8 0,0 9-3,0-9 4,0 0-5,0 0 5,0 0-4,0 0-6,0 0-2,0 0 4,0 0-3,0 0-6,8-26 2,-6 17-3,0-2 4,0 2-3,2-1-3,-1 0-1,1 1-2,1 0 0,0 2 0,-2-1 1,1 3-3,0-2 0,1 3 0,0 0 0,-5 4 1,9-8-4,-4 3-1,-5 5 8,8-5-4,-8 5 3,8-2-5,-8 2 6,12 2-7,-5 1 1,2-1 4,-3 1 0,4 4-6,-2-1 5,0 1 1,-1-1-1,0 2 2,-1 0-1,1-1-1,-2-1 2,-3 1-2,0 0 0,-2 1 3,0-8 0,2 12-4,-2-12 2,-5 13-3,1-6 5,-1 0-4,-3 1-3,3-3 0,-2 1-9,-1 0-13,-2-2-4,1 1-12,-3-2-19,2 1-11,-4-3-21,3 1-21,-2-1-23,13-1-13,-25 0-22,13-1-36,0 0-163,2-1-403,-1 0 178</inkml:trace>
  <inkml:trace contextRef="#ctx0" brushRef="#br0" timeOffset="21937.0013">17390 6472 21,'0'0'257,"0"0"-21,0 0-22,0 0-17,0 0-12,-3 13-6,3-13-10,1 10-20,-1-2-15,0-1-11,0-7-13,-5 19-9,3-9-11,-6 2-8,1-3-9,-4 5-9,2-6-20,-3 4-17,3-3-23,-4 1-27,3 0-34,1-4-43,2 2-31,1-2-57,1-2-139,5-4-354,-9 6 157</inkml:trace>
  <inkml:trace contextRef="#ctx0" brushRef="#br0" timeOffset="22235.6282">17836 6362 129,'-12'-1'196,"12"1"-26,0 0-25,0 0-20,0 0-20,0 0-28,28 0-38,-15 0-32,5-2-39,0 0-54,0 1-61,1-2-157,0-1 70</inkml:trace>
  <inkml:trace contextRef="#ctx0" brushRef="#br0" timeOffset="22424.8981">18303 6374 300,'0'0'299,"0"0"-26,0 0-29,0 0-14,0 0-34,8 3-20,-8-3-24,13-4-32,-3 4-35,0-1-38,2-1-49,1-1-56,0 0-50,-1 1-36,0 1-158,2-3-327,0 2 144</inkml:trace>
  <inkml:trace contextRef="#ctx0" brushRef="#br0" timeOffset="22732.1041">18733 6345 26,'11'0'235,"-11"0"-17,14 0-15,-6-1-18,-8 1-16,17 0-19,-9 1-12,2-1-15,-3 0-13,-7 0-10,22-1-8,-10 0-10,-2-1-10,3 0-13,-2 0-17,3 0-18,-2 1-22,-2-4-18,1 3-16,2 0-17,0-2-13,4 2-24,0-3-6,-1-1-5,-2 2-9,3 0-9,-1 0 2,-3-1 19,1 3 27,-1-1 34,0 1 29,-1-1 25,-1 1 14,0 1 25,-3-1 20,-2-1 17,-1 0 15,-5 3-1,10-2 5,-10 2-3,8-3 2,-8 3-20,6-1-8,-6 1-9,0 0-11,0 0-28,0 0-37,0 0-42,0 0-75,0 0-97,3 9-110,-3-9-347,0 0 154</inkml:trace>
  <inkml:trace contextRef="#ctx0" brushRef="#br0" timeOffset="35181.8896">12150 7789 86,'0'0'125,"0"0"-11,0 0-10,0 0-7,0 0-11,1 8-3,-1-8 6,0 0 3,0 0-1,-1 10-5,1-10-1,-3 10 1,2-1-7,-2 1-2,-1 0-6,0 2-1,-1 1-8,-2 1 0,1-2-9,-3 2 0,0 2-2,-1-3-4,2 2-2,-3 0-3,-1-4-2,2 0-3,0 0-3,2-3 1,-1 1-6,1-2-6,-1 0 0,3 1-1,1-4-7,-3 1 2,4-2-3,4-3-13,-9 7-16,5-4-15,4-3-22,-5 4-22,5-4-23,0 0-32,0 0-27,-7 4-124,7-4-301,0 0 134</inkml:trace>
  <inkml:trace contextRef="#ctx0" brushRef="#br0" timeOffset="35410.182">12202 7556 67,'-4'-8'256,"4"8"-16,-5-8-24,5 8-24,-3-5-20,3 5-21,0 0-18,0 0-26,-4-7-30,4 7-28,0 0-29,0 0-26,0 0-31,0 0-39,0 0-28,0 0-140,0 0-262,13-3 116</inkml:trace>
  <inkml:trace contextRef="#ctx0" brushRef="#br0" timeOffset="36228.9842">12737 7557 228,'0'0'254,"-8"-9"-26,8 9-24,0 0-18,0 0-15,0 0-16,-17 17-7,13-8-11,-1 0-15,0 1-13,3 3-11,-2-4-10,-1 8-6,1-5-6,0 0-11,1 1-6,1 0-5,-2-3-4,3 4-3,-2-3-10,1-1-3,-2 1-10,0 1-9,3-3-15,0 1-8,-2-1-20,0 0-21,2 0-29,0-2-24,1-7-17,-3 11-18,3-11-30,-4 8-164,2-4-358,2-4 158</inkml:trace>
  <inkml:trace contextRef="#ctx0" brushRef="#br0" timeOffset="36689.8753">12566 7574 67,'0'-10'214,"0"2"-14,0-5-17,3 3-17,2-2-7,0 1-16,2 2-8,-1 1-5,4-2-13,1 3-11,-4 1-11,2 1-10,1 1-11,2 0-4,-2 3-8,2 1-6,-2 0-4,4 4-4,-3 0-2,0 2 2,4 5 4,-3-1-3,0 4 0,0 0-6,-2 1-5,1 0-3,0 1 0,1 7-5,-1-7-2,-1 8-1,-2-8 0,0 3-7,-1-4 2,-1 3-2,2-3-5,-3-5-1,1 1-8,-2 1 1,0-5-1,-1 0-2,-1-2 3,1 2-3,-3-7 1,4 9 7,-2-6 14,-2-3 9,0 0 20,0 0-7,0 0-3,0 0-9,17-21-1,-9 7 2,-1-4-4,1-5 1,0-1 5,-2-2-8,0-2-2,3-1-4,-1-2-1,-3-1 0,0 2-6,3 2 1,-1 4-1,-1 1-3,-1 7 0,-3 4 3,1-1-7,-1 3 0,0 1 1,-1 1 3,-1 1-9,0 7 0,4-10-4,-4 10-13,2-9-12,-2 9-13,0 0-7,0 0-13,0 0-14,0 0-20,0 0-20,0 0-22,8 21-27,-7-11-20,3 0-40,-4 4-183,1 3-434,1-2 193</inkml:trace>
  <inkml:trace contextRef="#ctx0" brushRef="#br0" timeOffset="37163.5819">13197 7589 84,'0'0'262,"0"0"-21,0 0-29,-7-7-14,7 7-19,0 0-21,0 0-14,0 0-15,0 0-13,0 0-12,0 0-10,0 0-9,0 0-10,-16 15-5,12-5-8,0-1-7,1 4-11,-1-2 3,3 3-7,0-3-3,-3 6-7,2-1 1,2-1-5,0 1 1,0-4-6,4 4 0,-2-4-7,0-2 0,4-1-2,-2 1 2,1-5 0,-1 2 0,0-3-5,4 0 2,0-1 0,1-2 1,2-3-1,0-1 0,0-2 6,2-1 0,1-3-3,1-3 3,-1-1-6,-2 1 4,1-2-4,-2 0-1,-1-1 2,-3 0-1,0-1-2,-1-1 1,-1 3-2,-5 3 0,2-5 5,-4-1-1,0 6-2,-1-1-4,-1 1 2,0 1-1,-1 2-2,-2 1-2,0 0 0,0 2 2,0 3-5,-2-1 5,0 2-4,9 1-4,-18 4 2,9-3 1,0 3-7,0 5-2,0-2-3,-1-1 1,3 2-5,1 2-4,-2-3-6,3 3-3,0 0-9,1 0-10,0 1-12,2-2-15,2 1-13,0-1-11,1-3-15,4 3-18,1-2-15,0-1-36,0-1-129,1-1-337,0 0 149</inkml:trace>
  <inkml:trace contextRef="#ctx0" brushRef="#br0" timeOffset="37338.0466">13553 7687 150,'0'0'271,"0"0"-23,0 0-27,0 0-19,0 0-24,0 0-27,0 0-34,0 0-34,0 0-39,0 0-56,0 0-38,0 0-29,-2-13-60,2 13-93,0 0-249,0 0 111</inkml:trace>
  <inkml:trace contextRef="#ctx0" brushRef="#br0" timeOffset="38269.1312">14007 7615 199,'0'0'247,"-12"0"-28,12 0-19,-14 2-19,7 3-22,3 2-14,-4-1-14,2-1-12,1 7-15,1-5-9,1 3-12,2-1-6,0 5-7,2-3-6,0 1-10,2-2-7,1-2-3,0 1-1,1 1-9,0-3-4,0 2-4,1-2 2,-1-2-3,2-2 1,-1 1-1,0-2-8,-6-2 2,17 1-2,-8-2-3,-9 1 3,14-5-4,-4 1-1,-2-1 1,0-2-3,1-1-1,-1-1 1,3-4-5,-3 0 5,-2-2-5,3 0 3,-3 1-2,-1-2 3,-1 1-4,0-2 1,-4 0-2,2 1-2,-5-2 0,0 0 1,-2 4 5,4 3-2,-4 1 0,-1 1 8,3 2-3,-5 1-3,3 1 0,-3 3 1,-2-1-1,-1 5 2,0-1-5,0 4 4,1-2-3,1 4-1,0-1-2,0 3 2,2 0-2,1 1-1,2 1-2,3 0 2,1 0 2,2 0-1,1-1-2,2 1 3,2-1-2,3-3-1,2 2 1,0-4 2,3 0-3,-2-3 2,6-1-4,-2-1 7,2-3 1,0-3-2,-2-2-2,2 1 2,-1-4-1,-2-1-2,7-5 3,1-4-5,-5 2 4,0-1-2,-2-2 1,0 1 2,-4-2-2,2 0 0,-3-2 1,-4 1-2,0 0 1,-2 6-1,0 1 3,-2-1 5,1 2 0,-3 6 7,0-1 6,-1 1 4,2 4-3,-3 6-5,0-9 1,0 9 8,1-7-13,-1 7-2,0 0-4,0 0 0,0 0-2,0 0-1,-15 23-3,12-5 7,-3 9-1,2 0 0,-2 4 0,2 0 4,2 5-2,4-3 3,-4 3-1,1 11-2,2 2 0,1-2 0,0-12 0,-2 1-1,5 11-3,-1-1 0,3 1 2,2-1-5,-5-11-1,3 0-6,1-2-3,-1 0-2,-1-6-3,-2-2 0,4-6 0,-1-5 1,-4-3 1,3-3 2,-1-2 2,-1-2 1,-4-4-1,11-3 2,-11 3-2,12-11 1,-9 3-1,5-2 0,-4 0-3,0-2 4,-3 0-1,-1 2 1,-4-6 2,0 4 2,-2 2-1,-2-4 3,-1 0 2,-3 3 0,-1-1 5,-3 2 6,1 0-3,5 4 2,-5-3 0,-1 2 3,5 2 7,-2-1 7,1 3 4,2-2 3,2 1-3,3 2 1,5 2-1,-11-5 1,11 5-4,-6-3-3,6 3-1,-3-8-8,3 8-2,3-12-1,2 4-3,6-5-2,1 0-3,9-7-7,2 1-13,-2-1-10,3 3-26,-1-2-21,0 1-33,0 0-42,0 4-56,0-1-42,-9 1-244,3 2-523,-4-2 232</inkml:trace>
  <inkml:trace contextRef="#ctx0" brushRef="#br0" timeOffset="39555.9606">15102 7894 201,'-9'-6'242,"9"6"-27,0 0-20,0-12-17,0 12-16,6-13-12,1 2-15,2-2-7,4-2-11,-1 1 1,4-6-14,3 0-8,1 1-10,1-1-3,1 1-6,-3-3-9,0 3-8,0 0-3,0-1-3,-5 5-7,-1 2-7,2 0 1,-3 0-6,-2 3-7,-2 2 0,0 2-1,-1 1-5,-2 0 1,-5 5-8,7-6-4,-7 6 1,4-4 0,-4 4-4,0 0-6,0 0-1,0 0-3,0 0-5,0 0-3,0 0 2,-4 27 2,5-21-4,3 3 3,0 2 0,2-1 3,4 0-1,-2 0 4,2 3-4,-1-3-2,4 3 3,-5-6 2,-2 4-4,3-1-2,-4-2-1,0 3 3,-2-4 1,-2 3-1,-1 0 2,-3 0 3,0-1 1,-1 1-3,-3-2 0,-2 0 4,0 1-2,-1-2 4,0 1-4,0-1 2,-2-2-3,1 0 4,-1 2-4,0-3 4,3 0-3,2 0 6,2-1 2,-1-1 4,6-2 0,-9 3 1,9-3-2,0 0 4,0 0-6,0 0-1,0 0 2,0 0-1,0 0 0,14-23-2,-4 10 0,5 1 2,1-2 1,7-6-1,0 3 1,4-4 3,2-2-3,-2-1 4,1-2-3,8-7 0,-6 9 1,-2-1-1,8-7-5,-14 5-4,1 0-1,-6 1 2,2 1-1,-6-1-13,2 1-1,-4 1 1,-3 7 0,-4 1 1,0 0 1,-3 6 1,-1-3 1,-1 3 2,-1 3-1,2 7 1,-4-11-1,2 5 5,2 6-4,-5-6 4,5 6-4,-9-4 2,9 4 1,0 0-2,-14 2 4,14-2 1,-10 13 0,6-4 0,0 4 4,-2 3 2,3 3 5,0 8 5,-3 0 3,5 0 7,-2-2-7,2 4 5,1-3-1,0 1 6,0 1-6,-1 4 4,1-4 1,-1 1 1,-1-3-2,0-1-4,0 0-1,1-7-2,2 0-7,-3-3 5,-1-3-5,3-1 1,-1 0-2,1-4-3,0-7 2,-3 10-6,3-10-7,0 7-5,0-7-12,0 0-11,0 0-21,0 0-22,0 0-32,0 0-30,0 0-12,0 0-25,0 0-29,13-22-33,-10 12-123,1-1-385,1 0 170</inkml:trace>
  <inkml:trace contextRef="#ctx0" brushRef="#br0" timeOffset="39717.0862">15841 7524 102,'5'-7'202,"1"-2"-17,2 1-20,1-1-13,1 1-17,-1 0-18,4-1-17,-2 3-23,0-1-23,1 2-26,0 0-31,4-4-27,0 4-28,-2 3-36,-3 0-95,0 1-205,-11 1 91</inkml:trace>
  <inkml:trace contextRef="#ctx0" brushRef="#br0" timeOffset="41108.3121">16156 7669 120,'0'0'212,"0"0"-21,0 0-14,0 0-10,0 0-18,0 0-9,20-19-2,-19 13-13,3 2-10,-4 4-11,2-14-7,0 5-13,-2 3-5,1-5-6,-2 0-9,-1 3-7,0-2-10,-1 1 1,3 9-2,-2-10-7,-3 5-5,5 5-3,-8-8-3,1 7-3,7 1-5,0 0 1,-24 4-2,13 1-3,-3 4-2,0 0-2,-3 3-2,5 2 5,1-2 0,-2 1-3,2 2 0,-1-1-1,5 0-5,1-1 4,3-2 0,-1 1-2,1-3 0,1 0-2,-2-1-1,4-1 0,2 3-2,-2-10 4,4 12-1,1-6 0,-5-6 2,7 5-3,-2-3 0,-5-2-1,15-2 7,-6 0-5,1-1 0,3-2-1,-1-1-2,3-1 2,-1-4 2,1 0-3,1 1 0,-2 0-2,-4 1 1,-1 0-1,0 2 2,0-1 0,-4 2-2,0 2-1,-1 0-2,-4 4 8,8-5-8,-8 5 0,0 0 2,0 0-2,0 0 2,0 0 1,7 11-4,-7-11 1,3 16 1,-2-9-2,0 3 4,2 0-1,-2-1-2,2 0-1,1 1 4,-1-5-1,1 1 2,2-2-2,0 1 5,-1-1 3,1-2 12,-6-2 4,15 1 0,-4-4 2,-1-2-1,1-2-3,4-4 2,1 0-5,4-4-3,-4-1-1,1-4 1,0-1 1,1-2-5,2-3 3,-3-2-2,0-1 1,0-3-4,4-10-5,-5 10 2,5-14-2,-6 13 0,4-11-1,-8 13-1,2 3-2,-5 1 1,-2 8-2,-1 1 1,0 3-1,-1 0 3,-2 4-3,0 2 1,-1 2-2,-1 7-1,1-9-3,-1 9-2,-1-9-2,1 9-3,0 0-2,0 0 0,-14 0-2,14 0 4,0 0 1,-17 10 1,10-2 0,-3 2 0,1 2 4,-3 2 0,3 2-2,0 2 0,1 1 1,-4 4 4,3 3 0,1-2 0,-2 2-1,4-3 3,0 2-2,1 1 2,3 0-3,-1-7 6,1 7-4,-1-1 6,2 1-1,1-3 2,1 3-1,-2-6 0,5 4 2,-3 0 3,1-7-4,0 1 2,2-1 1,-1-2 0,1 0-1,1-2-4,-2-3 5,5 0-2,-5-4 2,4 1-1,-2-1 3,0-2 5,5-2 2,1-1 1,0-1-3,2-1 5,-3-4-4,3 1-5,1-5 7,1-1-11,1-3 3,-4 0-8,7-5 4,-2-2 2,1 1-2,1-2-1,-5 0-1,1 0 9,0-2-5,-1 2-6,1-1-3,-6 6 0,2-3 0,-7 3 4,1 0-2,2 0-6,-3 7 5,-2-1 3,1 1-6,-2 1-1,1 2 1,-2 6-5,2-11 0,-2 11 1,0 0-3,-5-8-3,5 8-2,0 0 4,0 0 0,0 0 3,-22 10-1,14-3-1,-1 3 1,2 0 5,-4 3-4,1 0 1,1 4-2,2 2 3,-5 6 2,6 0-3,-1 0 1,4-6 5,0-1-3,2-1 2,1 1-5,-2-1 6,4-7 2,0 6-2,1-3-2,-2-1 7,3-4-2,-1-1 0,3-1 5,-2-1 0,2-2 9,-1-1 0,-5-2 1,21 1 1,-21-1-5,18-6 4,-8 1-3,5-5-2,2-3 0,3-3 1,-5 2-4,5-7 0,0 0-3,0-2 10,-1-2-11,2 0 0,0-1-1,-2 1-2,1 1-1,-3-1 0,-1 4 0,-4 6 2,-2 1 1,-1 4-4,-4 3 3,-1 1-2,0 0 0,2 3 1,-6 3-3,5-9 0,-5 9 2,0 0-3,0 0 0,0 0 5,0 0-6,-11 20 2,6-9-1,1 0 2,0 0 1,0 6-4,3-2 1,2 1-1,2-4 2,-1 3 0,4 0-6,0-1 2,3 1-3,0-1 0,-1-5 3,4 2 0,-1-3-2,0 4 5,-1-4 0,-1 0-1,-1 0-1,0 0 2,-1-3-5,0 2 11,-4-3-9,3-1 2,-3 2-1,-3-5 0,4 9 2,-2-5 11,-2-4-8,-2 11 2,2-11 1,-7 13 9,0-7-9,-1 2 1,0-3 0,-3 2 2,1-2-2,1 1 2,-2 1-4,-1-4 2,1 0-2,2-1 8,9-2-9,-23 2 1,16 1 0,7-3 0,-20-1-2,20 1-3,-18-7-4,9 4-12,-2-2-9,0-1-5,3 0-11,2-2-20,-1-2-14,1 3-20,1-5-11,1 3-25,1-1-14,1-1-9,0-1-28,2 12-42,0-19-142,0 8-397,0 11 176</inkml:trace>
  <inkml:trace contextRef="#ctx0" brushRef="#br0" timeOffset="41367.5239">16606 7396 93,'0'0'187,"0"0"-26,-10 0-16,10 0-9,0 0-19,0 0-7,0 0-15,0 0-15,0 0 5,35-3-12,-21 1-4,-3 0-14,8-1-19,-6-1-28,6 0-20,-1 0-27,1 0-34,0-1-44,-2 0-85,1-3-219,0 3 98</inkml:trace>
  <inkml:trace contextRef="#ctx0" brushRef="#br0" timeOffset="41661.6623">17670 7405 59,'0'0'275,"0"0"-31,0 0-23,0 0-20,26-8-16,-11 6-14,4-1-18,1-1-13,1 1-13,7-2-17,-8 3-17,2-1-30,-3 3-26,3-1-24,-7-1-33,4 1-44,-5 0-38,-1-1-42,-3 1-150,2 0-318,-12 1 141</inkml:trace>
  <inkml:trace contextRef="#ctx0" brushRef="#br0" timeOffset="41842.9429">17730 7557 237,'0'0'230,"0"0"-10,13 5-19,1-6-12,2 1-20,6 0-18,6-3-17,1 2-14,0-3-22,-3 3-29,2-3-32,-6 1-31,-3 0-46,3 0-44,5-2-38,-9 2-148,1-4-291,-2 0 129</inkml:trace>
  <inkml:trace contextRef="#ctx0" brushRef="#br0" timeOffset="42391.7995">18554 7281 50,'-8'0'252,"8"0"-20,0 0-26,0 0-14,0 0-21,0 0-10,0 0-12,0 0-14,0 0-11,0 0-17,33-7-7,-21 3-12,1 2-9,-2-1-6,1-1-7,-2 1-8,0 0-3,1-2-5,-5 1-11,3 0-2,-3 0-3,1 0-2,-2-2-6,0 1-4,0-1-1,-1 1-3,-2-1-2,-2 6-2,4-10-3,-3 4 0,-1 6-2,2-8-1,-2 8-1,2-7 0,-2 7 3,0 0-2,0-9-6,0 9 8,0 0-4,0 0 0,0 0 3,0 0 5,0 0 7,0 0 5,0 0-2,-13 24 9,11-11 10,-2-2-6,3 1 7,1 5 1,0 0 3,-5 1 0,5 1 8,-3-1-6,2 1 10,0 5-1,1-4-3,0-1 0,-2-1-5,1 1-3,0-3-8,0 1-2,2-1-3,-4 0 7,1 0-14,0-4-8,1-3 5,0 2-5,-2-2 0,1-2 8,1 2-17,-2-3-2,3-6-1,0 10-13,0-10-9,-1 8-9,1-8-12,-3 7-6,3-7-9,0 0-13,0 0-16,0 0-10,-1 8-11,1-8-15,0 0-15,0 0-23,0 0-23,0 0-23,0 0-41,-9 0-151,9 0-423,0 0 188</inkml:trace>
  <inkml:trace contextRef="#ctx0" brushRef="#br0" timeOffset="42658.3423">18456 7610 44,'0'0'226,"0"0"-15,0 0-14,0 0-14,0 0-11,0 0-11,0 0-9,30 0-8,-18-2-10,6 0-14,1-1-10,0 2-9,8 1-7,-4-2-11,3-2-5,-4 1-11,7 0-4,0 0-7,-1-2-7,-7 2-6,2 1-4,-4-2-1,-6 1-2,0 1-8,0 1-3,-2-1-5,-3 2-3,-1-2 1,-7 2-5,10-1-7,-10 1-8,7-1-4,-7 1-7,0 0-13,10 0-12,-10 0-19,0 0-17,0 0-16,0 0-27,0 0-23,0 0-27,0 0-166,0 0-361,5-5 159</inkml:trace>
  <inkml:trace contextRef="#ctx0" brushRef="#br0" timeOffset="42932.0692">18859 7407 72,'-8'0'245,"8"0"-25,0 0-17,0 0-12,0 0-8,0 0-10,0 0-13,25 10-14,-12-7-16,0-2-6,6-1-16,0 1-11,0 0-9,3-2-9,-2 1-9,2-2-4,0-1-8,-1 1-6,-3 2-8,1-2-1,0-1-10,-2-1-14,0 1-10,-6 0-9,0-2-12,0 3-17,-5 1-15,1-2-20,1 2-21,-8 1-22,10-7-25,-5 3-40,-5 4-156,5-6-356,-5 6 158</inkml:trace>
  <inkml:trace contextRef="#ctx0" brushRef="#br0" timeOffset="43191.7661">19092 7267 1,'0'0'293,"0"0"-21,0 0-26,-6 3-19,6-3-17,0 0-4,-2 9-5,2-9-13,-1 14-22,1-14-11,1 14-14,2-4-13,0 0-13,-1 0-10,-1 2-14,1 0 5,2 1-23,-2-2-3,0 0-8,0 2 3,-2-3-15,1 3-2,0-2 1,-1-2-18,-1 1-11,0-1-13,1 1-9,-3-4-21,0 0-17,3-6-24,-4 12-30,2-7-26,2-5-32,-2 10-32,2-10-23,0 0-198,0 0-439,0 0 194</inkml:trace>
  <inkml:trace contextRef="#ctx0" brushRef="#br0" timeOffset="43699.4579">19458 7332 248,'0'0'285,"-2"-5"-33,2 5-25,0 0-25,0 0-17,7-16-23,0 13-14,4-5-14,-2 4-13,4-2-15,-1 1-10,-1-1-14,6-1-13,-5 1-17,0 1-4,-1 0-9,-2-4-4,1 4-8,-4 1-8,-1-2-9,1 1-4,-3 0-3,0-2-9,2-2-8,-5 9-7,-1-11 11,1 11 1,-4-9 2,4 9-4,-4-8 2,4 8 6,-5-6 0,5 6 3,-6-6 0,6 6 2,0 0 3,-8-3 1,8 3 1,0 0 1,0 0 8,0 0 6,0 0 11,-12 12 5,11-6 3,0 5 13,0 0 7,-1 0 5,0 7 4,2 0 3,1 0 1,-1 0 4,0 3-9,4-3-1,-4 6 6,0-5-10,-1-1-1,2 1-7,-1-2-4,1 0-3,0 2 7,1-2-16,-1-1-5,-1 0-9,0-1 3,3-2-3,-3-1-3,2-1 4,-4-4-7,-1 2-5,3-9 9,0 14-21,0-9-17,0-5-9,3 8-14,-3-8-10,0 0-13,0 10-13,0-10-17,0 0-11,0 0-26,0 0-20,0 0-37,0 0-22,0 0-37,0 0-188,0 0-467,0 0 207</inkml:trace>
  <inkml:trace contextRef="#ctx0" brushRef="#br0" timeOffset="43938.5593">19511 7561 36,'0'0'273,"-4"4"-14,4-4-11,0 0-23,0 0-13,0 0-13,0 0-13,0 0-18,0 0-10,25 3-17,-9-3-13,-3-1-13,5 2-12,1-1-3,-2-1-14,2 1-10,-1 0-10,0-3-4,-5 1-8,2 1-9,2 0-7,-5 1-13,-1-1-11,1-1-11,-5 1-13,3-1-17,-3 1-15,-7 1-18,11-1-21,-5-2-26,-6 3-28,9-4-30,-9 4-39,9-5-162,-7 3-395,4-3 176</inkml:trace>
  <inkml:trace contextRef="#ctx0" brushRef="#br0" timeOffset="44285.9216">20048 7409 78,'0'0'257,"0"0"-13,0 0-17,0 0-9,0 0-8,31 4-12,-19-3-16,5-2-12,4-1-19,-5 2-8,2 0-20,-4 2-10,5-2-12,-1 0-7,-6 0-9,-2 0-11,4-2-11,-1 1-7,-1 1-10,-1-1-11,-1-1-15,-1 2-19,-1-2-19,-8 2-23,12-1-27,-4 0-34,-8 1-35,12-3-47,-12 3-207,11-3-421,-11 3 187</inkml:trace>
  <inkml:trace contextRef="#ctx0" brushRef="#br0" timeOffset="44495.6119">20176 7500 216,'-4'6'240,"4"-6"-12,0 0-16,5 10-5,-5-10-18,12 4-17,-2 0-17,0 0-12,2-2-20,7 2-10,-3-3-12,1 0-21,0 1-24,-3-2-27,-3 0-25,3 0-34,-1 0-26,0 0-31,1-3-35,-3 1-38,0-2-143,1-1-327,-1 0 146</inkml:trace>
  <inkml:trace contextRef="#ctx0" brushRef="#br0" timeOffset="45201.9877">20793 7371 184,'-4'-8'185,"4"8"-14,0 0-15,4-13 1,-4 13-9,8-7-12,-4 1-12,1 2-15,1-1-5,-1 2-4,4-1-5,-4 1-7,3-1-7,1 0 0,1 1-5,0-1 2,-1 0-4,3 0-1,-2 3-7,-1-2 2,4 1-4,-3 1-4,1-2 1,3 3-4,-3 0-7,-1 0 1,0 1-4,0-1-7,1 2 0,-4-1-7,1 1-7,-2 1 8,-6-3-12,10 4 0,-3-2-2,-3 4-1,1-1-2,-1 1 0,-1-2-4,0 2-3,1 0 1,-4-6 1,0 17-4,-4-7 3,1-2-5,0 1 3,-2 2 1,1-3-3,-4 2 1,3 1 1,-6 1-5,4-1 0,-4-3 2,-1 5 0,1-4-1,-3 0 3,1 3-3,0-1 4,2-3 7,0 0-3,0-2-1,3 1 2,-2 0 4,1-3 8,1 3 0,1-3-2,3 1 5,-1-1 4,5-4-1,-8 3 4,8-3 2,-8 6 3,8-6 2,0 0-1,-4 3 3,4-3 4,0 0 1,0 0-2,0 0 1,0 0 1,0 0-4,0 0 1,0 0-4,20 0 3,-20 0-2,18 0-5,-6-2 1,1 1-9,1 1 3,3-1-9,2-1-7,-1-1-2,1 3 7,1-1-9,2-1 5,-4 1-7,2 0-2,-3 0 3,2-1-2,-6 2 2,0-1 0,-2-1-16,1 2 8,1 0-3,-6 2 5,-7-2 4,13-2-17,-13 2 5,12-1 7,-12 1-11,9-1 8,-9 1 7,8-2-2,-8 2-11,0 0-18,0 0-16,10-2-24,-10 2-18,0 0-34,0 0-49,0 0-71,6-5-67,-6 5-286,0 0-634,0 0 280</inkml:trace>
  <inkml:trace contextRef="#ctx0" brushRef="#br0" timeOffset="52503.9903">5227 9314 65,'0'0'194,"0"0"-14,0 0-6,-9-3-5,9 3-9,0 0-10,0 0-9,0 0-6,0 0-11,0 0-6,-11 0-4,11 0-9,0 0-6,0 0-7,0 0-10,0 0-8,-10 0-10,10 0-7,0 0-3,-8 4-6,8-4-4,-11 3-7,5-2-1,6-1-3,-11 5-3,7-1-1,4-4 1,-13 6-5,8-2 2,0-1-4,-1 2-3,0 0 2,-1 0 7,-1 0-6,-1 2 2,0-1-4,2 1 1,-1-1-3,-2 1-1,3-1-1,-2 0 2,3-1-6,1-1 3,1 1-3,-1 0 5,-3 2-3,2-1 0,-1 2 1,0-3-3,-1 4 1,2-3-4,1 2 1,0 1 1,-1-2-4,1 2 3,-1 0-4,1 0-7,1-1 0,-1 1 3,1 2-1,-1 1 1,0-2-5,0 2 6,2-3-4,-1 2 6,0-2-6,3 0 2,-1-1-3,-1 2 3,0-1-2,3-1 4,-1 0 0,1-8-3,-1 14-1,0-7 2,-2 1-2,3 0 5,0-8 0,0 15-2,-1-8 4,1-7 1,0 16-1,1-7 2,2 1 0,-1 0 6,-2-1-1,0-3 1,1 2-9,1 1 14,-1 1-13,0-4 4,2 1-2,-2 2 1,3 0-2,-3-3-2,1 1 1,3 1 8,-4 1-5,2-2 1,2 1-3,-2-2-3,-1 0 9,2 5 0,-2-1 5,2-1 2,0 2-4,-2-5-2,1 5 1,3-3-1,-1 2-4,1-1 8,-3 2-7,3-2 2,-1 0-3,1 1 0,-2-4-2,2 3-4,-1 0 4,2 0-3,-4-3 9,5 3-11,-3-1 2,0 0-1,1 0 2,0-1 0,1 2 1,-1-4 1,1 3 0,-1-2-2,1 1 1,2 0 7,-3 0 0,1-1-2,2 3-1,0-2 2,0 0-6,0-1 9,1 1-4,0 1-1,-1-4 6,2 2-3,0 0 0,0-1 0,1 0-1,-2-2 0,2 1-8,-1 1 3,1-2 8,0 1-4,0 1-2,1-2 1,-2-1 0,1 1-1,-1 0 2,2 0-5,-2 1 6,2-1-8,0-1 8,1-1-9,-3 1-1,1 0-2,1-1 4,-2 1 3,2-1 2,1 0-7,0-1 3,-2 0-5,2-1 6,0 2-5,-1-1 5,1-1 16,-2 1-19,0 0-4,2 0-2,-1 0-1,-2-1 4,1 0-10,-1 0 11,2 1-4,-3 0 1,1 0 4,0-1-5,3-1 1,-3 1 7,1-1-10,1 1 10,0-3-4,1 1 11,0 0-13,1-1 5,0 2-6,1-4 10,-4 3-14,0 0 12,-3-1-9,5 1 5,-2 1-4,0-3 8,-1 2-4,-2 1 1,0-3-2,-2 1-1,-1 2 7,4-3-6,1 1 14,-2 0 0,0 0-6,0-1 6,1 0 3,-2 1-9,-2 0-1,1 0 3,3 0 3,-1-2-4,-2 0-1,2 0-1,0 1-1,-1 0-1,-2 1 2,3-3-3,-4 4 0,0-2 15,2 0-19,-1 1-1,-2 0 15,-4 4-6,9-11-14,-4 6 13,0 0 3,-1 0 0,0-2-2,3 0 5,-3 1 2,0 0 4,0 0-8,0 0 11,-2 0-7,1 0-3,0 0 3,2-2-2,-3 1-2,1 2-3,-1-3 8,1 0-7,-2 1-1,2-3 0,-2 5 7,-1 5 5,1-14-12,1 7 11,-1 0-3,-1 7-3,0-18-1,-1 7 0,2 1 1,-1 10-4,-1-17-11,-1 8 11,2-1-6,-1 3 6,0-3-6,1 10 13,-2-13 6,1 7-7,1 6-3,-1-11-2,1 11-4,-3-14 2,1 7 0,-1 1 6,3 6-4,-2-11-4,2 11 2,-4-12 1,1 6-7,3 6 3,-6-14 0,3 6 0,1 2-6,-1 1-2,1-3 10,2 8-10,-6-10 1,5 4 5,1 6-6,-6-9 5,3 3-2,3 6-2,-5-10 1,1 7-3,4 3 2,-5-8 3,5 8-6,-8-8 1,8 8 0,-6-7 2,1 4 1,5 3 2,-6-8-3,6 8 3,-5-6-6,1 2 1,4 4 0,-7-7 4,7 7-4,-7-8 2,3 3-1,4 5 1,-7-7-2,2 2 0,5 5-2,-10-8 1,6 4-1,1-1 6,3 5-5,-10-8 6,5 4-6,5 4 3,-8-8-2,1 5 0,3-2 12,4 5-12,-7-8 1,1 4 2,1-1-2,5 5-2,-9-10-2,3 6 2,0-1 2,-1 0 1,1-1-5,0 0 1,0 1 2,1 0-1,0 2 3,-2-2-1,7 5 0,-11-8 1,6 4-4,0-1 4,-2 2-1,0-1 4,1-1-7,-1 1 0,-1 0-3,-2-1 8,4 1 2,1-1-4,-2 2 2,1-2-2,6 5-1,-10-6-3,3 1 1,1 2-1,-1-1 6,1-1-1,0 2-2,-1-2-2,-2 0 5,3 2-2,0-2-2,6 5 4,-13-7-1,6 3 1,0 1-7,1-1 5,0 0 0,0 1 0,6 3-1,-13-6 7,7 3-8,-1 0 3,7 3-8,-13-4 4,6 2 0,1-1 1,6 3-4,-12-3 6,6-1-3,6 4 0,-13-4 3,6 3-5,7 1 2,-11-4 4,5 2 3,6 2-6,-12-1 1,12 1 2,-10-5-5,1 4 2,9 1 2,-9-5 0,3 4-1,6 1 0,-12-5 2,12 5-1,-11-3-2,4 1 2,7 2 0,-14-4 0,9 3 0,5 1-5,-13-2 2,4 1 2,2-2 9,7 3-6,-14-2-2,2 0 2,3 1-7,-1-1 4,0 1-1,-2 1 2,2-1-5,-1 3 1,-1 0-2,0-1 1,-2 1-5,3 0-5,-3 3-10,-3 0-12,-1 1-11,3 2-9,-2 1-17,1-1 6,-1 2-36,3-1-13,-1 2-14,-1 0-16,2 1-9,2 0-18,-1 1-12,1 2-23,1 0-24,-1 0-9,3-1-45,-1 3-190,1-3-515,2 2 229</inkml:trace>
  <inkml:trace contextRef="#ctx0" brushRef="#br0" timeOffset="53554.0009">5452 9814 151,'3'-6'178,"-3"6"-13,0 0-15,0-9 0,0 9-3,0 0-12,-1-12-6,1 12 1,-3-8-1,3 8-5,-3-7-11,3 7-4,-3-10 0,-1 4-12,0 1-4,-1 0-12,1-1-7,-4 1-8,2 0-2,1-1-8,0 1 1,-1 1-4,6 4 5,-13-5-16,7 2-2,6 3-6,-13-2-5,13 2 1,-12 0-6,12 0-3,-13 1-3,7 3-1,-2-1-2,2 1-6,-1 3 4,1-2-4,0 3-3,0-2-3,3 2 6,-1 2-3,1-2-1,2 1 0,-2 2-1,2-1-1,1 0 1,0-1-3,3 1 2,-3-2-2,3 1 2,0 1-4,1-2 3,-2-2-2,2 3 3,0-2 0,-2-1 0,2-3-3,-4-3 2,8 10 1,-7-7 0,-1-3-3,7 4 1,-7-4 1,0 0 3,9 1-2,-9-1 3,0 0-1,14-6 4,-9 4-3,2-2 5,-2 0-6,1-5 1,0 4-2,1-2 1,0 0-2,-1-1 3,2 0 1,-3 1 0,1-2-1,-3 2-2,1-1 4,1 2-2,-1-3-4,0 3 3,1-2 0,-2 1 4,-1 1 3,-2 6 0,5-8-1,-2 2 1,-3 6-1,5-9 2,-5 9-4,5-6 0,-5 6-1,4-6 5,-4 6-6,4-4 1,-4 4-3,0 0 3,0 0-4,4-4-5,-4 4 4,0 0-1,0 0-4,0 0 3,0 0-1,0 0 0,3 18 3,-1-12-3,0 0 0,-2 2 5,4 3-1,-3 0 5,3 3-1,-1-2-4,-2 0 5,3 6 1,-2-1-2,2 0 2,-1 1-1,2 0-1,-1 1 0,-1 0 0,0 2 0,1 3 0,-3-5-2,2-1 2,-2 1 2,0-2 2,1-3 1,-1-2-3,0 1 1,-1-2-3,1-3 1,1 1-1,0-3-2,0 1 10,-2-7-9,1 11-2,-1-11 4,0 9-1,0-9-5,0 0 3,0 8 0,0-8 3,0 0 1,0 0 2,0 7 4,0-7 3,0 0 4,0 0 5,0 0 15,0 0-10,0 0 15,0 0 4,0 0 6,0 0-5,0 0-6,0 0 0,0 0-8,0 0 1,14-19 0,-10 9-6,1 0 0,0-1-1,1-6 0,1 1-11,-1-1 1,2 2 0,-2-2-12,2 3-1,-1-3 9,1 2-6,-3 1-2,3-1 3,-2 0-3,-1 5-2,-1 0-3,0 0-4,2 1 10,-4 2-7,1 1-5,0-1 4,1 1 1,-1-1-3,-3 7-3,2-10 0,-1 4-6,-1 6-10,0 0-11,4-8-17,-4 8-16,3-5-18,-3 5-22,0 0-27,0 0-39,0 0-39,2-7-31,-2 7-28,0 0-42,9-3-169,-9 3-516,0 0 229</inkml:trace>
  <inkml:trace contextRef="#ctx0" brushRef="#br0" timeOffset="53958.1013">5901 9782 172,'0'0'266,"0"0"-26,0 0-26,0 0-20,0 0-16,0 0-23,0 0-11,0 0-14,0 0-13,-5 18-12,5-18-10,-3 12-11,4-3-8,-2 1-11,1-1-3,0 1-6,0 0-8,1 0-4,-1 0 0,3-1 1,1 1-10,-2-2-2,1 2-3,0-2-2,2 1 1,1-1-1,-2 2 3,2-3-6,-1-4 0,1 4-5,0-4 2,1 1-5,1-1 2,-1 0-1,3-3 6,-1 0-2,2-1 0,2-3-3,-2 1 8,5-4-7,-2-3-2,0 0 3,-4 2 1,0 0 8,-2-2 4,-1-1 1,-1 1 15,-1 2-3,-3-3 3,-2 1-1,-2 0 2,-2-1 0,-1 1 2,-3 1 9,1 0 0,-2 2-8,-3-1-2,2 0-12,0 0 1,-2 2-1,2 0-8,0 1-2,0 0-24,-1 2-15,5-1-18,-2 3-29,-2 0-34,10 1-40,-15 2-56,7 1-58,-1 1-292,9-4-581,-15 10 256</inkml:trace>
  <inkml:trace contextRef="#ctx0" brushRef="#br0" timeOffset="55395.9877">8833 9571 66,'0'0'173,"0"0"-17,1-7-5,-1 7-10,0 0-3,0 0-12,0 0-8,0 0-5,-3-13-4,3 13-1,0 0-7,0 0-2,-6-7-3,6 7-9,-5-5-6,5 5-7,0 0-11,-11-3-5,11 3-6,-7-3-6,7 3-3,-11-2-4,11 2-1,-14 0-2,6 0-4,-3 0-4,0 2 0,-1 1-3,1-1-6,-3 4 3,1-3-1,-3 7-1,0-4-5,3 0 2,4 3-5,-2-1 2,-1 3-2,1-1 5,-3 2-10,3 1 5,3-4-4,-2 4-1,3-2 3,-1 3-4,1 2-2,1 0 1,1 1 4,0-1-5,0 0-3,4 3 1,1-1 0,-5 2 4,5-1-4,-2-1 3,4 1-1,0 0-3,-2-3 1,4 0 0,-1-4 1,1-1-1,1 0 1,0-1-2,1-2 0,-1-1 0,3 2-1,2-6-1,-1 1 0,-1-3 4,-1 0 0,5 0 0,-1-3 0,-1 1-4,2-5 2,1 1 2,-1-2-2,-1 2 3,0-2 0,3-3 2,-3 2-4,1-4 0,-1-1 0,0 2-1,1-5 2,-2 2 0,-1-1-2,1-1 2,-1 1 1,-1 0 5,-1-1-4,0-1 4,-2 1 0,-1 1 4,-2 3-1,0 0 4,0 0-2,0 0 1,-2-1-2,1 2 1,-1-1 4,0 3 0,0 0 4,0 9 5,0-12 3,0 12-2,0-10 4,0 10-4,0-8-2,0 8-1,0 0-4,0 0-4,0-10 1,0 10-5,0 0-4,0 0 1,0 0-2,0 0 1,0 0-1,0 0 1,0 0-2,-1 31 2,-1-21-4,2 3 3,0 3-1,0 2 2,0 0-1,0 2 0,0 7-2,0-1 1,2 2 3,1 2 5,2 1-4,-5 0 0,4 2 0,1-1 6,-3 1 0,2 0-5,-1 1 1,1-4-2,-4 3-2,4-3-1,-2-1 3,1-1-3,-3-4 2,0-6-2,2-2-1,1-4-3,-3 0 1,0-2 3,0-1-3,0-3-3,0-6 0,2 11 5,-2-11-1,2 8 7,-2-8 5,0 0 12,0 8 9,0-8 8,0 0 10,0 0-6,0 0 2,0 0-8,0 0-3,0 0 0,2-23-3,0 12-4,-2-6-12,1 1 2,-1-2-8,0-6 3,2 4 1,0 0-3,-2 1-2,4 0-1,-4-6-4,2 6-6,1 1 2,-1 1 1,2-2-1,-1 2 6,2 0-5,-3 5-4,2 0 9,0-4-7,-1 5-2,-1 0 2,2-3-2,0 4-2,2 0-4,-2 0 5,-2 2-3,1-1-1,1 4 3,-4 5-5,4-9 1,0 4-2,-4 5-3,0-7-10,0 7-8,0 0-6,6-7-14,-6 7-1,0 0-15,0 0-16,7-2-12,-7 2-21,0 0-24,0 0-34,10 11-26,-10-11-40,5 8-55,-5-8-176,4 10-504,-4-4 223</inkml:trace>
  <inkml:trace contextRef="#ctx0" brushRef="#br0" timeOffset="55693.8569">9157 9931 130,'0'0'291,"0"0"-28,0 0-25,0 0-26,0 0-20,0 0-24,0 0-19,0 0-9,0 0-17,0 0-9,0 0-14,0 0-10,0 21-9,0-14 0,1 1-15,1 0-2,-2-8-10,-2 14-3,2-7-6,0 3-4,-1-3-4,1-7-5,0 11-1,0-11-3,0 13-3,0-13 0,-2 9-5,2-9-4,-2 8-4,2-8-3,0 7-12,0-7-13,0 0-15,-4 7-8,4-7-21,0 0-21,0 0-18,0 0-34,0 0-25,0 0-44,0 0-149,0 0-381,0 0 168</inkml:trace>
  <inkml:trace contextRef="#ctx0" brushRef="#br0" timeOffset="57214.0042">9080 9421 46,'-6'-4'140,"2"-2"-8,-1 1 1,5 5-12,-11-12-6,4 7-9,0 0-1,1 0-4,-4 0 5,4-1-8,-3 1-4,0 0-8,0-2 5,0 3 2,0 0-10,-1 0-7,2 1-6,-1-1-2,-3 1-7,1 0-7,-2 1-5,-1 0-4,3-1-1,-5 3-7,3 0-1,-2-1 4,-1 0 0,-2 2 1,5 0-1,0 1-1,1-1-2,-1-1 0,-1 1-1,2 0 1,1 1-6,-2 3 1,2-3 0,-1 0-2,3 2 7,-1 0-4,-2 0-8,1 1 1,0 0-3,-1-2 1,3 2-4,-3 0-3,1 0-1,-1 2 0,2-1-2,-1 0-2,0 1 1,-1 0-3,1 0-1,1 2 1,0-1 0,1-1-3,3 2 1,-4-3-2,3 3 1,-2-3 2,3 3-4,-4-1-3,2 0 1,1 2 0,-2 0 5,2 0-5,0-2 0,-1 3 1,1-2 0,3 2-1,-4 0-3,-2 2 5,5-1-2,-4 1 3,3-1-2,3 0 0,-2 1-3,1-1 4,-2 3-5,3-4 1,1 1 2,-3 0-1,2 0 0,3 1 4,-1 2-3,0-2 2,1-1-5,1 4 4,-1-4 1,-1 2-1,2 2-2,0-3-1,2 3 3,0 0-2,-1 1 4,0-6-1,-2 1-1,7 4 1,-1 1-3,-1-1 3,-2-2 0,6-4-2,-3 4 0,1-3 0,1 3-1,2-1 0,-4-1 1,3 1 2,0 1-2,0-1-2,0 0 0,0-3 0,-1 0 3,0 0-1,3 1-2,1 2 4,-5-3-2,1 0 0,-1-2 1,2 0 0,0 0-2,0 0 1,-2-1 0,2 2 0,0-3-4,0 0 5,4 1 2,-4-1-4,2 0 1,1 1 2,-1-2-2,-1-1 4,0 1 0,1 0 1,0-3-2,1 3 6,1-3 5,1 1-4,5-1-1,-6 1-6,0-2 1,7-1 2,-4 0-2,0 0 0,4 0 0,-3 0 1,-3 0 6,4-1-6,-4 0 0,-1-1 0,0 0-2,1 2 3,-3-3-1,3 2-4,-3 0 3,-1-1 2,5 1-1,-2-2-1,-4 2-1,4 0 6,-2-1-1,1 0 3,-1 0-2,3-2 0,-5 2-1,4-2-1,-1 1 5,-2 0-3,4-1-2,0 1-1,-4 1 1,2-1 0,-3 0-1,4 0-1,-1-1 1,-3 2-4,1 0 5,0 0 0,-1 0-1,-3 1-1,1 0 0,-7 1 3,14-4 6,-5 1 8,-3 1-16,2 0 2,2-2-5,1 1 3,-1-2-4,1 0 9,-2 0-7,3-1 0,-4 1 4,3 1-8,-1 0 3,-2-1-1,1 2 1,-2-2 3,0 1-4,0 2 6,-3-3 14,-4 5-6,11-6 4,-5 2 1,0 0-2,-2-1-5,2 0 3,-1 1-1,1 0-2,0-1 0,-2 0 4,-4 5 6,7-8-7,-3 2-1,0-1 1,1-1 8,-1 3-11,-1-4-5,2 3-3,-1-4 11,-2 4-2,2-1 8,-1 0-6,-3 7-4,4-12 0,-4 5 2,2-3-3,-2 3 2,0 7 8,5-17-13,-5 10 6,3-2-6,-1-1 0,-2 0 4,0 10-2,0-12-3,0 6 9,0 6-12,0-15 8,-2 7-3,2 1-2,0 7-3,-4-16-2,0 8 2,4 1 1,0 7 2,-2-12-6,-2 6-7,4 6 21,-5-12-18,3 6 4,0-2-4,-2 1 8,1-2-7,1 2 5,-2 0 2,4 7-9,-5-10 6,2 5-3,-1-1-3,4 6 0,-6-11-3,1 6 12,5 5-8,-4-9 18,0 4-21,4 5-4,-8-10 5,4 6 4,2-2-1,-3 1 0,1-1 1,4 6 3,-9-10-8,6 5-4,3 5 3,-7-8 7,3 2 4,0 1-4,4 5-3,-7-8 0,1 2 2,6 6 2,-4-8-6,0 3 8,4 5-2,-6-7 9,6 7-12,-5-5 1,5 5-5,-6-6 3,6 6-3,-6-7 9,0 5 3,6 2-5,-7-8 7,1 4-13,2 0 3,4 4 1,-12-7-9,12 7 8,-7-7 0,3 3 0,1 0 2,-3-1-2,1 0-3,-2 0 7,-1 1-2,1-2 0,-1-1-14,0 2 12,1-1 2,-1 0-2,-2 0-4,1 0 9,3 0-8,-3 0 5,-1 1 3,4-2-8,-1 2-3,-1-2 9,0 2-3,-1 0-2,-1 0-7,1-1 9,-1-1-2,-1 1 3,-1 0-4,-1 0 1,-4-1-1,3 0 4,-5-1-13,0 2 8,1-1-4,-3 0-17,4 2-8,-4-1-13,0 0-26,2-1-14,-4 2-38,-4 0-24,1 1-39,5 0-33,-1 3-29,2-3-55,-5 0-260,5 3-610,-1-2 270</inkml:trace>
  <inkml:trace contextRef="#ctx0" brushRef="#br0" timeOffset="59139.9947">4196 9923 10,'0'0'223,"0"0"-17,0 0-21,0 0-16,0 0-20,0 0-10,0 0-15,0 0-5,0 0-7,0 0-5,0 0-13,0 0-5,27-5-9,-17 4-4,2 0-7,1 1-3,0-1-3,5 1-4,0 0-5,3 0-5,-3 1-5,2-2 3,2 1-6,-2 0-2,9 0-3,-8-1-5,7-2-3,-1 3-2,-5-1 0,5-1-4,-6 1-6,1 0 4,0 1-6,-3-1 0,3-3-4,-4 6 3,1-5-2,-3 1-5,-3 0 4,-2 2-3,1-2-2,-4 2 2,-8 0 4,11-1-4,-11 1 3,12-1-5,-12 1-2,7 1 2,-7-1 1,0 0-3,0 0 2,8-2 1,-8 2-2,0 0 3,0 0-4,0 0 3,0 0-2,0 0 4,11 0-4,-11 0-2,0 0 3,0 0 0,0 0 2,0 0-6,0 0-1,0 0 1,0 0 1,-7-15 1,7 15-4,0 0-2,-9-11 0,5 8-1,4 3 0,-8-8 1,4 4 1,4 4-2,-8-8 0,4 4 1,-1-2 3,5 6-9,-9-8 4,3 4 2,6 4-3,-10-8 4,7 4 4,3 4 4,-8-5 6,3 3 5,5 2 7,0 0-1,-9-5-3,9 5-1,0 0 0,0 0-1,0 0-5,-6-4-2,6 4-1,0 0-2,0 0-2,-7 10 0,7-10 1,-1 12-5,-1-2 5,1 0-4,2 1 3,-2 0-2,2 6 2,1-2-3,-2-3 0,0 0-1,2 4 3,0-1 1,-1-5-1,0 2-2,-1-3 2,2-1-2,-1-1 0,-1-7-4,2 12 2,-1-7 1,-1-5 0,0 7 8,0-7-5,0 0-1,3 7-1,-3-7 4,0 0 9,0 0 12,0 0 10,3 6 2,-3-6-6,0 0-4,0 0 1,0 0-1,2-27-9,-2 16 7,1-1-8,-2-2 0,1-2-5,-1-1-5,0 0 1,-2 1-2,0 0 2,1 4-3,1 0-4,0 0 13,-1 2-10,1 0-1,-2-2-2,2 6 1,-2 0-3,1-2 1,2 8 3,-1-9-1,1 9 4,-3-8-6,3 8-1,0 0-5,0 0-1,0 0 0,-1-9 0,1 9 0,0 0-3,0 0 3,0 0-4,0 0 4,0 0-1,0 0 2,0 0 6,0 0-9,0 0 3,19 15 2,-14-11-3,3 3-1,-2 1 5,2-1-1,1-2-2,0 4 3,0-2-1,0 1 2,2 0-4,-1-1-2,-1-1 6,1 1-1,-1-1-1,-1-1 10,1 0-10,-3 0 0,0-3 2,-1 2-1,0-1-1,-5-3 1,5 4 1,-5-4-1,7 5 4,-7-5 1,0 0-3,4 4 1,-4-4 3,0 0-1,0 0 8,0 0 9,0 0 8,0 0 5,-8 15-1,1-11 6,-1 4 4,-2-1 3,-3-1 0,-2 3-10,-1 0-5,0 1-5,-3 1-1,2-1-7,1-1-20,-4 0-29,5 1-47,-1-1-50,4 4-64,3-5-79,-1 0-279,2 2-593,3-1 264</inkml:trace>
  <inkml:trace contextRef="#ctx0" brushRef="#br0" timeOffset="63721.4808">9521 9448 87,'0'0'245,"-5"-5"-14,5 5-21,0 0-16,0 0-18,0-10-12,0 10-16,0 0-10,0-8-6,0 8-6,0 0-9,0 0-2,-2-8-9,2 8-9,0 0-3,-4-9-8,4 9-7,0 0-9,0-9-3,0 9-4,-5-9 1,3 5 6,2 4-9,-2-9-7,2 9-5,-6-9-5,5 4 1,1 5-4,-6-10 7,6 10-2,-5-9-6,0 6-5,5 3 4,-8-8-5,5 3-4,3 5 0,-10-10 0,6 7-5,-2-2-2,3 0 5,-3 0 0,0 2 0,6 3 8,-8-9-4,4 6-3,-1-1 4,5 4-3,-13-6-6,8 1-5,1 2-1,-3-2 1,7 5 0,-11-7 2,5 3-2,6 4-3,-10-5 2,1 2-4,5 0 0,4 3-6,-14-6 5,5 1 2,0 2-6,-2 1 3,6-1 1,5 3-1,-17-4-1,7 0-6,-1 1 4,1 0-1,-2 0 9,5 2-11,7 1 5,-15-3-3,7 0 4,2 0 0,6 3-4,-13-3 2,8 2 2,5 1-1,-13-4-5,8 3 3,5 1-4,-13-2-2,5 1 0,8 1 2,-12-3-6,12 3 4,-14-1-2,5 1 2,9 0-3,-13-3-2,8 2 9,5 1-3,-16-2 1,10-1 1,6 3-4,-15-2 4,15 2-1,-12-1-4,7-1 3,5 2 3,-16-1 1,10-2-6,6 3-1,-14-3 13,7 2-18,7 1 6,-15-1 3,8 0-5,-3-2 6,10 3-9,-13-1 4,5 1-2,8 0 4,-19-1-3,13 0 8,6 1-9,-16-1-2,9 0 10,7 1-12,-15 0 6,8 0 0,7 0-1,-16 1 5,10-1-8,-3 1 7,9-1-5,-14 1 13,5-1-8,9 0-6,-16 0-4,7 0 10,1 1-8,8-1-1,-16 1 4,9 1 3,7-2-2,-16 1 3,9-1-4,1 2 5,6-2-7,-14 2 5,5 1-5,2-1 1,7-2 2,-14 2 0,8 0 6,6-2-4,-13 2-1,6 0-4,7-2 11,-14 3 1,8-1-13,-3 0 6,1 2-4,8-4 0,-12 3 3,5 1 0,1-2-3,6-2 0,-12 5 5,7-2-4,5-3-2,-13 3 5,6 1-1,7-4-1,-13 4-4,8 0 4,-3-1 1,3-1 3,5-2-8,-14 5 7,5-1-7,2 1 7,1-1 7,1-1-8,-1 1-1,-1 1-4,-2-1 5,4 1 4,-2 0-6,-1 0-1,1-2-4,2 1 3,1 1 4,4-5-3,-11 7 1,5-2-3,0-1 10,1-1-10,1 2 3,-2-1-1,1 1 3,-1 0 2,-2 1-3,2-1-4,0 0-1,-1-1 5,3 0-3,4-4 4,-10 9 0,5-6 0,1 1-6,4-4 8,-9 7 4,9-7-12,-7 6 1,7-6-4,-5 5 6,5-5-3,-4 5-1,4-5 3,-2 6 13,2-6-18,-7 7 4,3-2 2,4-5 4,-4 12 0,-2-6-4,0 1 4,0 0 0,1 1 8,-1 1-7,0 0 0,-1-1 0,1-1-3,2-1 8,-3 2-5,3 2-5,-1-3 11,0 0-3,-1 0-1,2 0-4,1-2 5,1 3-2,-3-3-5,5-5 2,-9 13 2,7-7 1,-2 0 6,1 0-7,-1 0-1,0 0-4,2-1-4,-1 3 8,-2-2-2,5-6 2,-6 12-5,5-6 0,-3 0-1,4-6 2,-2 12 2,0-5-4,-1-1 6,3-6 0,-4 12-3,2-6 1,2-6 3,-2 12-1,-2-8-7,4-4 7,-3 9 2,3-9-7,-3 8 5,3-8 3,-2 11-9,0-6 7,2-5-4,-3 11 2,0-5 9,3-6-11,-1 12 12,1-12-12,-2 9-1,0-3-4,2-6 14,0 9-14,0-9 7,-4 10-1,4-10-2,-2 9 12,2-9-3,-4 10-7,4-3 10,0-7-11,-1 11 2,1-11-4,-3 11 7,3-5-5,0-6-1,-3 10-1,3-10-5,0 13 5,-1-6 3,1-7 12,-1 13-10,0-6 3,1-7-3,0 12-8,0-12 8,1 11-6,-1-11 0,-1 12 0,1-6 5,0-6 0,0 12 1,0-5-6,0-7-1,0 12 5,0-12 1,1 13-1,-1-7-1,0-6-4,1 12 7,-1-6-3,0-6 0,1 15 4,2-6 1,-3-1 0,4 0-7,-4-1 7,1 0-4,3-1 4,-1 3-4,1-1 3,-2-2-7,0 1 3,1-1 2,1 2-7,-2-2 6,1-1-4,1 1 3,-1-1-3,4 2 6,-3 2-3,0-3 13,0 0-16,-1 2 1,1-2 2,2 0 0,0 3 3,0-3-1,-1 0-1,1 0-2,-3 0-3,2-2 5,1 3-3,-3-4 9,1 3-11,0-1 6,0 0-3,1 1 2,-2-3 5,3 2-4,-1 0-7,-1 0 7,0 0 2,1 0-7,-1-1 6,4 1 0,-2-2-5,-3 3 2,5-1-1,-4 0 1,2 1-5,0-2 5,-2 3-2,3-4 1,-7-3 5,9 7-2,-4-3-3,-1 0 3,-4-4-4,9 7 6,-4-3-3,0-1-3,4 1 3,-1-2-5,-1 3 4,1-3 0,2 3 3,-3-1-5,-1-1 3,2 1 4,-2-2 7,1 1-10,-3 1-3,-4-4 1,11 5-3,-4-1 0,-2-2 1,-5-2-1,11 6 9,-5-4-6,1 1 2,0 0 1,0-1-9,-1 1 7,1 2-1,0-3-6,0 0 8,-1 2-5,1-1 5,0-1-2,0 3 4,2-1-4,-1-1 0,-3 0 0,4-1-6,-6 2 4,3 0 2,1-2 4,-1 1 0,0 0-3,0 1 4,0-2-3,1 1-7,0-1 6,0 0 1,0 0-2,-1 1 7,-6-3-8,14 2-2,-9 0 0,3-1 6,-3 1 8,-5-2-9,14 3 2,-6-2-6,-3 0 4,-5-1-7,13 3 7,-6-1-5,0-1-1,-7-1 8,11 2 1,-2 0-10,-9-2 8,13 1 0,-4 0-2,1-1-2,-2 0 5,-8 0 2,13 1 6,-3-1-17,-1 1 7,-9-1-1,13 0-4,-5 0 2,-8 0 10,12 0-6,-12 0 5,11-1-11,-11 1 9,12 1-10,-12-1-1,11 0 6,-11 0 1,9-1-4,-9 1 6,12 0-7,-12 0 4,8 0-6,-8 0 19,9 0-17,-9 0 11,10 0-12,-10 0 0,11 0 1,-3-1 8,-8 1-5,12 0 2,-12 0-6,11 0-1,-11 0 1,13 1 3,-13-1-3,14 0 4,-10 1 2,-4-1-1,11 0-4,-11 0 6,14 2-3,-9-1 0,-5-1-2,10-1 1,-10 1 1,12 0 0,-12 0-6,9 0 4,-9 0 4,12 0 1,-12 0 0,11-2 1,-11 2-2,11-2 0,-11 2-2,11-1 3,-11 1-6,11-1 3,-11 1 1,9-2-4,-9 2 7,11-2-3,-4 1 9,-7 1-7,9-2-1,0 2-8,-9 0 10,14-4-8,-8 3 4,3-1-3,-2 1 0,4-1 4,0 1-8,-2-2 7,3 2-5,-6-1 7,1 1-7,3-2 2,-4 1 6,-6 2-3,13-5 1,-6 2 1,0 1 1,0-1 4,-7 3-5,11-5-5,-5 2 5,2 1-1,-4-2 0,5 2 1,-3-3 3,2 2 1,-2-1-12,1-1 8,3 2-4,-2-2 4,1 0 3,-3 0-1,3 0-4,1 0 0,-4 0 2,1 2 1,-1-1-3,-1 0-2,2 0-1,-7 4 2,9-7 2,-5 3-4,1 0 6,0-2-3,-5 6 4,13-8-5,-9 4 3,1-1 5,-1 1-8,3-1-1,-2 1-2,1-4 4,-3 3-5,3 1 6,1-2-6,-3 1 7,1-1 0,0 0 4,-1 1-9,0 0 4,1 1 2,-1-1 3,1-2-7,0 3 5,-1-1-6,-4 5 2,6-10 1,-3 6-2,1-2 1,-2 1-6,3-1 6,0 0-1,-5 6-1,7-11 8,-5 5-6,2 0 13,-4 6-19,4-11 8,0 5-3,-3 1-2,3 1-1,-4 4 1,7-11 2,-4 5-4,-1-1 10,0 1-5,-2 6-3,5-12 12,-3 7-1,0-1 5,-2 6-1,4-12 2,0 6-5,-2 0 5,-2 6-2,2-14-1,0 9-3,0-1 0,-2 6-1,4-12 3,-1 5 1,-3 7-5,1-13 0,-1 4 0,0 9 1,1-9 2,-1 9-5,2-11-2,-2 11 5,-2-10-8,2 10 12,0-12-5,0 5-4,0 7-1,-2-11 1,2 11 0,-1-13-4,1 5 7,0 8 0,-2-12-3,0 5-2,2 7 4,0-13-3,-2 7-1,2 6 8,-2-12 4,2 12-9,-2-10 5,2 10-5,-1-7 17,1 7-12,-1-9 1,1 9-4,-6-10 3,6 10-1,-2-11 0,0 7 3,2 4-1,0-10-2,0 10-1,-3-11-1,2 5-3,1 6 0,-3-11 4,3 11-1,-4-10-1,4 10 2,-2-8-1,2 8-4,-2-7 8,2 7-6,-3-8 2,3 8-4,0-9 3,0 9-3,0 0 5,-5-8 1,5 8-1,-2-7-2,2 7 6,0 0 2,-2-11 0,2 11-1,-3-6 8,3 6 1,-2-9-3,2 9 1,0-8-2,0 8 0,-2-8 1,2 8-2,-4-8 4,4 8-4,0 0-1,-2-9 9,2 9-3,-1-6-2,1 6 3,0 0 9,-4-8-16,4 8-6,-2-9 2,2 9 7,-2-8-9,2 8 0,-2-8-1,2 8 0,-4-9 3,4 9-3,-4-9 2,4 9 0,-2-10 0,0 4 0,2 6 3,-5-10-4,1 3 0,2 1 4,-4-4-2,-2 2-3,4-1 1,-1 0 2,-1-1-6,1 1 3,1 0-3,-3 0 10,2 0-9,1 1-1,-3-1-4,1 0 3,-4 0 1,4 1-3,-1 1-3,-4-2-12,2 1-21,0-2-21,-4 0-39,-3 0-43,3-2-44,-4 1-67,-7-1-77,6 4-104,0-3-274,-9-4-762,2 4 338</inkml:trace>
  <inkml:trace contextRef="#ctx0" brushRef="#br0" timeOffset="67573.9834">6214 9879 87,'0'0'116,"0"0"-7,0 0-1,0 0-1,0 0-1,0 0 6,0 0-4,0 0-6,0 0-6,-3 6 0,3-6-13,0 0-4,0 0-3,0 0-5,0 0-6,0 0-3,0 0-5,0 0-1,0 0-4,0 0-3,0 0-2,0 0 1,0 0 0,0 0-3,0 0-2,0 0 4,0 0 1,0 0 0,0 0 0,0 0 2,0 0-1,0 0-6,0 0 0,0 0-2,0 0-1,0 0-2,0 0-1,0 0 5,0 0 7,0 0 1,0 0 5,16 3-2,-16-3-1,12 0 0,-5 0-3,3 0 4,3-2-9,0-1-2,2 2-4,2-1-1,2 1-6,-1 0 0,1-3 0,1 1-7,2 1 0,-1 1 1,-1-2-2,-2 2-2,10-1-1,-6 0-7,-2-3 1,-1 4-1,2-3 1,-1 0 0,-1 2-4,2-2-3,0 2 2,-3-2 2,0 2-4,0-1-1,3 1 3,-2 0 0,-1-1-1,2 2 0,-1-1 6,-1-3 2,0 3-1,0 2-3,-3-1-2,-2 0-3,1 1-1,-1 0-1,1-1 4,0 1-6,-1-2 6,1 3 4,-1-1-12,1 0 4,-3-1 0,0 1-2,2 0 8,-2-3 0,1 3 4,0 0 4,0 0-7,0-1 5,0 2-3,0-1 0,-1-1-3,0 0 2,3 2 0,-2-2-3,-2 1 0,2-1-1,-2 1-2,1 0 1,0 0-1,-1 0-1,2-1-1,-1 0 5,-1 1-1,0 0-2,0 0 0,-10 0 8,20-2 1,-11 1 1,-1-1 1,4 2 0,-4 0-1,-1-1 7,6 0-8,-7-1 3,5 1-2,-11 1-4,14 0-2,-6 0 2,1-2-5,-9 2 0,17 0 9,-9-1-5,0 2-4,-8-1-3,15-1-4,-9 2 8,-6-1-5,17 0 4,-3-1 0,-2 1 0,-2 1-1,0-2-9,0 1 5,3 0 7,-2-1-1,0 1-8,0 0 2,0 0-3,0 1-1,-3-1 4,2 0 2,-1 0-1,1 0-1,-2 0 3,-8 0-6,15 0 4,-6 0-2,-9 0 8,13-1-10,-13 1 6,11 0-3,-3-1 1,-8 1-3,13-1 3,-13 1 6,10-1-3,-10 1-2,10-1 1,-10 1-2,12 0 2,-12 0-4,10-3-1,-10 3-3,9 0 6,-9 0-1,0 0-5,9-2 1,-9 2 5,0 0-7,10-1 4,-10 1-3,0 0 5,14-2-9,-14 2 5,6 0 1,-6 0 2,11-1-4,-11 1 9,11-4-7,-11 4 9,12 0-13,-12 0 6,11-2 0,-11 2-1,10-1 0,-10 1-1,8-1 0,-8 1 8,7-2-12,-7 2 10,0 0-7,0 0 5,7-1-4,-7 1 6,0 0-7,0 0 1,0 0-5,0 0 5,0 0 5,9-1-3,-9 1-2,0 0 1,0 0 14,0 0-19,0 0 5,9-2-7,-9 2 6,0 0-3,0 0 0,5-2 1,-5 2-4,0 0 7,0 0-2,0 0 3,11-1-4,-11 1 3,0 0-2,0 0-2,0 0 11,9-1-10,-9 1 3,0 0 0,8-1-7,-8 1 4,0 0-4,9-2 3,-9 2-2,0 0 2,14-2-3,-14 2 5,7-1-2,-7 1 0,0 0 2,14 0-1,-14 0-2,6-1 2,-6 1 1,9-1-1,-9 1 1,0 0 2,13 0 0,-13 0 2,0 0-2,12 1 2,-12-1-1,7-1 1,-7 1-3,8-2 6,-8 2-8,0 0 0,12 3 1,-12-3-3,0 0 2,0 0 2,9-1-2,-9 1 1,0 0 3,0 0-3,7 1 0,-7-1-2,0 0 3,0 0 4,0 0-2,0 0-2,0 0 15,11 0-20,-11 0 3,0 0 2,0 0-2,0 0 5,0 0-6,9 1 4,-9-1-3,0 0-7,0 0 10,0 0-5,0 0 0,0 0 0,0 0 22,0 0-15,0 0-8,0 0 1,0 0 3,0 0 0,0 0-3,8 0 4,-8 0 4,0 0-2,0 0-1,0 0 1,0 0-6,0 0 11,0 0-6,0 0 2,0 0-4,0 0 3,0 0-2,0 0 11,0 0-16,0 0 6,0 0-2,0 0 7,0 0-7,0 0 2,0 0-2,0 0-2,0 0-2,0 0 4,0 0-1,0 0 5,0 0 0,0 0 4,0 0-8,0 0 1,0 0-3,0 0 3,0 0-3,0 0-5,0 0 1,0 0-8,0 0 4,0 0-13,0 0 5,0 0 0,0 0-2,0 0 0,0 0-14,-15-18-11,11 14-7,4 4-16,-9-9 3,6 6 1,3 3 0,-7-9-4,1 4 2,2 0-1,4 5 5,-10-8 4,5 4 5,1-1 3,-2 2 6,6 3 1,-10-8 10,6 3-5,4 5 7,-9-4 2,9 4 4,-6-4 1,6 4 5,-7-3 1,7 3 3,0 0 2,-6-4 6,6 4 1,0 0 5,0 0 6,-8-4 1,8 4 1,0 0 6,0 0-1,0 0 0,0 0 2,0 0-2,0 0 0,-6-2 2,6 2-8,0 0 2,0 0 3,0 0-5,0 0-1,0 0 4,0 0 1,0 0-1,0 0-2,0 0 2,0 0-1,0 0 3,0 0 2,0 0 1,0 0-1,-3 11 5,3-11 1,0 8-1,0-8 1,-2 11-2,2-4 4,0 3 1,2-1-1,-2 1 4,0 1-4,0 0 2,1-1-4,1 0-1,-1 1 2,-1 0-5,1 0-2,1-3 5,-2 3-5,2-2 1,-2 1 3,2-4-1,-2-6-1,2 13-3,-2-7-5,0-6 3,4 10-2,-4-10 3,0 9-4,0-9 0,1 6-4,-1-6 8,0 0-4,3 9 0,-3-9-2,0 0 1,0 0-4,2 6 4,-2-6 5,0 0 1,0 0 4,0 0 5,0 0-1,0 0 1,0 0-1,0 0-4,0 0-1,0 0 0,0-31-3,0 21-3,-2 0 1,-1 0 4,2-3-5,1 1-4,-3-2-7,2 2 1,-1 0 1,0 0-1,2 0 1,-2 1-5,0 2 2,1-1 2,0 0-1,1 10 5,-3-15-3,1 8 1,0 1 1,2 6-4,-2-11 4,2 11 3,-2-11-4,1 5 0,1 6 3,0 0 0,-1-10-3,1 10 0,0 0 2,-2-8-10,2 8 11,0 0-5,0 0 4,0 0-2,0 0-1,0 0-4,-2-8 2,2 8 1,0 0 1,0 0-1,0 0 1,0 0 8,0 0-8,0 0-3,0 0-2,0 0 3,0 0 0,0 0 0,0 0 1,0 0 1,0 0-1,15 13-1,-15-13-3,10 7 4,-7-3 1,1-1 0,4 1 1,-4 0-1,2-1-1,-1 2 4,3-1-3,-4 1-1,2-2 2,-2 2 2,1-1 1,1 0-4,-3 0 5,4-1-10,-7-3 6,11 7 3,-5-3-8,-3 0 7,3-1-4,-6-3 4,8 5 0,-8-5 1,8 6-7,-6-4 6,-2-2-4,6 5 2,-6-5-4,8 4 7,-4-1-3,-4-3 0,7 4 2,-7-4 10,3 5-8,-3-5-8,0 0 1,6 5 4,-6-5-3,0 0 1,4 4 4,-4-4-1,0 0 2,0 0-5,0 0 3,0 0 5,0 0 3,-6 14-1,1-11 3,1 1 2,-5 0 3,4 3-1,-4-3-4,-2 3 14,-1 0-13,1-2 4,-2 0 0,1 2-3,2-1 0,-8 2-6,7-2 1,-2 1-1,0 0-11,3-1-13,-2 0-7,1 0-22,2 0-19,-3-2-18,6 1-28,0-2-28,1 2-31,-2-1-44,7-4-27,-7 6-52,3-2-164,4-4-492,0 0 219</inkml:trace>
  <inkml:trace contextRef="#ctx0" brushRef="#br0" timeOffset="68543.4652">7146 9331 61,'0'0'205,"0"0"-17,0 0-10,0 0-18,-4-3-15,4 3-9,0 0-7,0 0-10,0 0-5,0 0-15,0 0-3,-4 12-8,4-12-2,0 11 3,0-11 3,2 14 0,0-4 3,-2 2-12,0-2-1,1 3-11,2 3-1,-3-3-4,2 4 0,-2 1 1,0-1-5,0 1-4,0 0-3,0-1-1,0 0-2,-2-4 1,2 2-9,0-3-7,0-1-4,0-1-2,0-3-6,2 0 1,-2-7-2,0 11-2,0-11-1,-2 9-4,2-9-2,5 6 1,-5-6 1,0 0 10,0 0 6,0 0 5,0 9-2,0-9 11,0 0 2,0 0 5,0 0-10,0 0 0,0 0-11,0 0-1,0 0 0,0 0 1,6-22-11,-6 22-2,1-14 10,1 5-14,-2 1-4,1 0-3,0 1 4,-1 7-4,1-13 2,-1 13-5,4-9 2,-2 2-2,0 1-5,1 0-1,1 0 5,-4 6-7,7-10 4,-3 7-5,-4 3 0,5-9 6,-1 4-9,3 2 4,-1 1 4,2-2-2,-2 1-5,4 0 7,1 0-4,-3 1-1,3 1 0,0 1 1,-1-1 2,1 1 2,1 1-4,-2 1 2,3 2-2,-3 0 0,1 0 9,-1 1-7,1 1 0,-4 0-11,1 0 5,-2 1 2,4-1 6,-1 0-2,-5 0 2,1-2 12,-1 1-15,1-2 0,-5-3 7,4 7-11,-1-2 0,-3-5 4,2 7 1,-2-7 2,-2 10 3,2-10-4,-6 10 8,0-6-4,-1 3-1,-1-2-4,-3 1 2,0-2 2,-5 1-1,0 1-3,-1-2 5,0 1-2,0-3-13,-1 0-14,-2-1-28,4 2-38,-3 0-45,-1 0-54,1-3-72,-1 1-283,2 0-589,1 0 261</inkml:trace>
  <inkml:trace contextRef="#ctx0" brushRef="#br0" timeOffset="75001.5986">5146 9426 158,'0'0'174,"0"0"-14,0 0-19,0 0-14,0 0-1,0 0-10,0 0-6,0 0-11,0 0 2,0 0-12,0 0 2,0 0-8,-16-8-6,16 8-11,-5-5-1,5 5-8,-9-6-2,9 6 12,-7-7-3,1 2-7,0-4-5,-2 1-5,-1 2 0,0-3-4,2-1-2,-3 0-1,-1-2 5,2 2-5,-2-5-1,-1 1-5,1 1 2,1-2-7,-1 3 2,4-3 1,-6-1-6,5-1-2,-1 2 1,2-2-3,-4 1-2,2 2 4,4 2 4,0 1-4,-1-5 4,2 6-1,2-4-2,-2-1-3,1 3-3,-1-4-2,2 4 0,2-4 0,0 5-2,1-6-4,-1 1 2,0 4-4,1-1-5,0 1-3,1 0 5,3-4-3,-2 5 1,0-1-3,4 1-1,-5-1 3,5-3-3,-2 5 0,-1-1 2,2-1-3,2 2 3,1-4 0,0 1-3,-3 2 1,5-3-1,0 2 4,0-1 3,2-1-7,-1 2 1,-1-1-3,2 0 1,-3 4 3,5-3 1,-2 1-5,1-1 2,-2 3-3,-2 2 3,1 0 1,0-2 1,-2 3-4,3 0 1,-1 1 0,-2-1 0,1 3 0,-1-3 0,1 3 0,1-2 2,1 2-3,1-1 4,-2 1-4,1 1 3,0 0 0,1-1-2,2 2 3,-2 0 0,6 0-1,-2 3 1,-3-2-2,-1 1 1,1 1 0,-1-2 1,-2 2-5,1-1 3,-2 3-1,0-1-2,0 1 2,-1 0 2,0 1 4,0 2-6,-2-1 1,0 1 4,1 0-7,1 3 4,-3-2-2,3 2 2,2 3-1,-3-2 0,1 1-2,0 2 2,-2-2-1,2 2 7,0 2-4,-3 0 0,4-1-2,-3 1 3,-2 2-3,1-1 1,2-1 1,-2 1 4,1 0-8,-2 1 8,0-2-4,-3 2 2,3 0-3,-3 0 3,0-1-1,1-2 1,-1 2 0,1-1 0,-2 1 2,-1-5-3,2 5-2,-2-4 4,-2-3-2,2 2-1,0 0 3,-1-1 0,1 1-1,-1-1 0,-1 0 0,1-1 2,1-2 2,0-8 1,-1 12-3,-1-5-1,2-7-1,-1 10-1,-2-2 1,3-8 0,0 11 0,-3-5 3,3-6-2,-3 10 2,3-10-4,-2 8 1,2-8-1,0 0-1,-3 7-2,3-7 5,0 0-2,0 0-2,-1 7 1,1-7-1,0 0 3,0 0 2,0 0 1,0 0-8,0 0 2,0 0 1,0 0-4,0 0 1,0 0-8,0 0-2,0 0-1,0 0-4,0 0-9,0 0-7,0 0-7,0 0-18,-3 7-20,3-7-19,0 0-22,0 0-1,0 0-9,-17-14-2,13 10 9,4 4 4,-7-8-5,3 2 20,-1 1 9,1 0 4,4 5 10,-8-11 9,3 7 10,1-2 9,-1 2 20,-1-1 9,6 5 17,-11-9 10,7 6-2,4 3-5,-8-8 17,5 5 11,3 3 9,-7-5 7,7 5 4,0 0 5,-7-6 8,7 6-5,0 0-1,0 0-7,-4-5 2,4 5-7,0 0-6,0 0-2,0 0-1,0 0 1,0 0 2,0 0 0,0 0 0,0 0 0,0 0-1,0 0-2,6 21 4,-2-15 0,0 0 0,-2 0-4,0 0-1,-2-6 1,5 15-3,-4-6 1,2-3-3,-1 2 0,1-1-7,-3-7 2,4 10-3,-3-4 0,4 0 0,-3 0-7,0 0 3,-2-6-1,4 9-5,-2-6 4,-2-3-3,5 6 0,-5-6 5,5 5 0,-5-5 5,6 3-1,-6-3 4,10 2-1,-10-2 1,10-1 3,-1-3-5,-2 0 0,4 0-1,-2-2 0,2 0-2,-2 1-3,3 0 4,-2-3-4,1 3-2,-2-2 1,1-1-2,1-1-1,2-2 0,-3 4 1,0 0-1,-2-2 1,2 3 8,-3-1-10,1 0 5,-4 2 7,0 2 7,-4 3 4,7-9 1,-4 5-2,-3 4-3,1-7-1,-1 7-2,0-8-3,0 8-3,0 0 2,-7-10-2,3 7-1,4 3-8,-8-4 2,8 4 0,-10-4-2,2 3-1,8 1-4,-19 0-5,9 1-6,-4 3-11,4-2-13,-3 3-15,3-2-14,-3 0-18,1 3-21,1-1-20,0-1-19,1-2-20,4 0-19,6-2-15,-9 6-198,9-6-420,-9 4 186</inkml:trace>
  <inkml:trace contextRef="#ctx0" brushRef="#br0" timeOffset="75736.01">6112 8786 39,'0'0'205,"0"0"-20,2-9-15,-2 9-10,0 0-10,0 0-4,-1-9-9,1 9-9,0 0-12,-1-10-4,1 10-6,-3-7-9,3 7 4,0 0-10,-3-12-3,3 12-8,-4-5-6,4 5-9,-6-6-3,6 6-9,-3-6-3,3 6-5,-8-5-1,8 5-10,-7-3 4,7 3-11,-10-1 0,10 1-4,-11 1-2,3 1-4,8-2 2,-16 6-4,8-2 1,0 2-4,-1 1 0,0-1-1,3 1-3,-3 1-2,0 0 2,3 0 1,-1 2-2,3-2-5,-1 3 6,3-3-6,-2-1 1,1 3-3,2-2 5,0 2-4,1-3 3,1 3-3,0-2 7,1 1-10,-1-3 2,3 0 3,-3 1-4,3-1 0,0-2 0,-1 1 2,-3-5-3,7 8 0,-3-6 0,-4-2 2,10 2 0,-10-2 3,9 1-2,-9-1 0,10 0 0,-10 0 5,13-3-2,-8 1 2,-5 2 3,10-6-2,-5 2-3,3-1 2,-2 0 2,-2 1 0,4-5 1,-2 2-2,2-3 4,-3 2 0,0 0 0,2 0-5,-5-2 3,3 2 1,0 0-3,-1-2 0,0 1-2,-2 1 1,1 4 2,0-2-2,-3 6 8,2-10-4,-2 10 0,3-7 1,-3 7-3,2-5 1,-2 5-3,0 0-2,0 0 0,3-6-4,-3 6 3,0 0-4,0 0 2,0 0 0,0 0-2,5 19 0,-5-19 3,4 11-2,-2-5 3,1 0-5,-1 4 3,0-3-2,4 0 4,-2 1-4,0-1 7,2 1-5,-2-2 4,1 0-5,-1-3 1,0 3 2,1-2 1,-5-4-1,9 8-2,-4-6-5,0 1-9,-5-3-15,10 3-17,-2-3-34,-8 0-45,15-4-55,-6 4-86,-1-3-133,2-3-432,-1-1 192</inkml:trace>
  <inkml:trace contextRef="#ctx0" brushRef="#br0" timeOffset="101330.4095">8716 9208 69,'0'0'122,"0"0"-3,0 0-10,0 0-2,0 0-14,0 0 0,0 0-11,0 0-1,0 0-5,0 0-2,0 0 1,0 0 1,0 0-5,0 0 3,0 0-1,0 0 2,0 0-3,0 0 3,0 0-1,0 0-5,0 0-3,-4-7-2,4 7 3,0 0-5,-6-8 3,6 8-3,-5-4 7,5 4-4,-4-6-2,4 6-1,-8-9-5,4 4-4,4 5-4,-8-11-1,5 6 3,-5-4-7,3 0 0,-2 0-6,0-2 2,1-3 5,-1 3 0,0 0-6,2 1-10,1-2-3,-3-4 3,1 1-1,0 4 0,0-4-3,-1 0-3,3-1-3,-4 0 1,5 1-1,-2 2-1,3-2-3,0-2 0,-1 6-2,3-6-1,-4 1-3,4 0-1,0 1-1,0-1 0,-2 3-2,4 1 0,-2-4 7,4 5-4,-4-1-4,5-4 1,-3 3-3,3 3 3,0-6-1,-3 5 0,2 1 0,0-2-1,1 0-3,-1 1 4,1-1-7,2 3 5,-1-4-3,1 1 2,0 1-2,2 1 2,-2 1-1,1 0 2,-1-1 0,3 0-1,-1 1 4,5-3-6,-2 3-4,1-1 3,0-1-2,-1 4 3,0 1-2,-1-1 2,2-3 1,-1 4-2,-3-3 0,2 4 9,1 0-10,-2-3 0,4 4-3,-1-1 3,-4 1-1,3-2 2,-1 3 1,0-1 1,1 2-1,-2 1-2,3-3-2,-1 0 5,-1 3-1,-1-1 0,1 1-2,0 1 4,0-2-6,2 2 7,-2 2-4,1 0 4,-1-1-7,1 0 3,-1 3-2,-2 0 5,2-1-2,0 0 0,0 2 2,-1 2-1,-1-2 2,1 3-5,2-2 3,-3 2 3,0 1-3,3 1 0,1 1-1,-5-1 2,4 1 2,-5 2-1,1-4-5,-1 1 1,3 3 5,3 0-5,-7-1 1,6 1 1,-3 0 2,-1-1-2,2 1 1,-1 1 0,-1 1 7,-1-2-8,3 1-2,-2 2 4,-1-3-2,1 3-1,0-2 2,-1 0-1,-1 2-1,-1-4 1,-2 3-2,3-2 7,-1 3-5,-1-3 3,0 2 0,-2 0-3,3 1 2,-3-5-2,-2 3 3,2-3 0,-1 1 0,6 4 0,-5-5-2,-2 0 1,2 0 2,2-1 2,-2-1-8,-1 2 6,1-1-5,0 0 0,0 0 1,-2-1 1,2-2-1,0 2 9,0 0-9,0 0-1,-2-2-3,1 2 7,-1 0-4,3-2 4,-3-7-2,0 13-2,2-7 3,-2-6-1,2 11-1,-2-5 2,0-6-1,0 11 9,0-11-12,0 11 6,0-6-2,0-5-2,0 10 1,0-10 8,0 0-10,0 12 0,0-12 4,-2 6-3,2-6 0,0 0 1,0 10-1,0-10 1,0 0 2,-2 7-3,2-7-1,0 0 3,0 0-2,0 10 3,0-10-2,0 0-2,0 0 5,0 0-2,0 7-4,0-7 5,0 0-6,0 0-3,0 0-8,0 0-1,0 0-7,0 0-8,0 0-25,0 0-14,0 0-15,0 0-11,0 0-16,0 0-22,0 0-28,0 0-26,0 0-41,0 0-141,-10 2-399,10-2 177</inkml:trace>
  <inkml:trace contextRef="#ctx0" brushRef="#br0" timeOffset="101908.9631">9386 9100 123,'0'0'243,"0"0"-21,0 0-16,0 0-21,0 0-18,0 0-18,0 0-14,0 0-13,0 0-12,0 0-12,0 0-9,0 0-13,0 0-4,0 0-9,0 0-3,0 0-4,0 0-6,0 0-4,0 0-1,8 18-7,-5-13 3,-3-5-5,5 10 4,-2-4 7,-1 1-3,2-3-2,-4 3-2,0-7-2,4 11-1,-1-6-6,-3-5-3,4 10 2,-4-5 0,0-5-2,3 9 2,0-4-5,-3-5 1,6 7-3,-6-7 8,6 6-8,-2-2-3,-4-4 1,7 5-1,0-3 0,-7-2-1,12 2-1,-2 1-4,-2-3-4,1 1 4,-9-1-2,17 0 8,-7 0-9,0 0-5,1-1-1,1-1 0,-1 1 0,0-1-1,-1 0 2,3-1 0,-4 1-7,-2 2 2,-7 0 3,15-4 1,-8 3-4,4-4 5,-2 3-3,0-2 0,-1 2-4,-2-3 3,0 1 2,-1 2-1,-5 2 0,10-8 2,-4 2-2,-2 3 3,-1-3-2,-3 6 1,8-9 1,-5 4 2,-3-2-6,0 7 5,2-13 0,0 5 3,-2 0 1,0 8 5,-2-14 4,0 7-1,-3 0-2,3-1 3,-2-1 0,-1 2-1,-2 0-1,2 2 2,-1-1-4,-1 1 1,-2 1-3,-2 0 0,-2 2-4,-1 1 2,-4 1-3,-2 1-4,2 2-10,-4 2-5,-1-2-12,5 1-19,-2 0-19,2 1-24,0 0-26,0-1-29,5 1-29,3-1-24,-1 0-32,0 1-207,1-1-464,4-1 205</inkml:trace>
  <inkml:trace contextRef="#ctx0" brushRef="#br0" timeOffset="103368.0007">10022 8760 39,'0'0'142,"0"0"-5,0 0-5,0-9-3,0 9-10,0 0-6,0 0-1,-2-12-13,2 12-5,-2-6-5,2 6 3,-6-8-9,6 8-2,-6-7-5,6 7 3,-4-7-10,-1 3-6,5 4-7,-10-7-1,6 4-6,-2-1-2,1-1 0,5 5-6,-11-7 0,2 5-2,4-1 3,-3 1-2,8 2-6,-13-4-5,3 2 1,4 0-7,6 2 0,-12-1-10,12 1 0,-13-1-1,13 1-1,-12 1 0,4 0 1,-1 3-5,4-2 2,-4 2-2,3 0-2,-2-1 3,2 2-6,-1 0-1,1 0 3,1 1 1,1 1 1,-3 0 0,2 1-2,-1 1-4,5-3 3,-3 3 0,0-2 0,4 1-2,-2-1 1,1 2 3,1-9-1,1 14-1,1-4-3,2-1 2,-2-2 0,1 3 2,1-4-3,0 0-3,2 0 2,-2-1-1,2-2-1,1 3 3,2-1-2,-3-2 2,2-1 0,3-1 3,-5 0-4,1 0 0,6-2 3,-13 1-3,19-3 3,-10-1 1,-3 2-3,3-1 5,1-3-1,-1 2-1,-1-1-3,1-1 1,1 0 3,-4 0 0,2-2 4,-1-1-3,-1 1 2,-2-1-2,2 1 1,-2-1-1,-1 0 5,1-1-5,-1 2 3,2 1 4,-1 0 4,-4 7 1,5-12 9,-5 8-1,0 4-3,4-11 1,-2 6-3,-2 5-4,0 0 3,0 0-7,2-11 6,-2 11-6,0 0-4,0 0-2,0 0 2,0-7-1,0 7-3,0 0-2,0 0 2,0 0-4,0 0 2,0 0-3,0 0 3,0 29 0,4-20-2,-3 3-3,1 0 4,0-2-1,1 1 1,1-1 0,-1 2 0,-1-2 0,2 0-2,-2-2 1,0-1 4,5 1-3,-3-2 3,2 0 6,0-1 3,-1-1 0,1 2 3,-4-3 0,6 0 0,-2 0-1,-6-3 9,13 2-2,-8-1-3,-5-1 4,13 0-2,-13 0-3,9-1 2,-9 1-4,9-3 1,-4 0-6,-5 3-4,9-5-10,-9 5-14,7-6-15,-7 6-27,6-4-36,-6 4-41,10-5-42,-8 1-47,-2 4-198,7-4-457,-7 4 203</inkml:trace>
  <inkml:trace contextRef="#ctx0" brushRef="#br0" timeOffset="109736.0098">1957 11556 212,'-3'-7'253,"3"7"-16,-4-5-15,4 5-17,0 0-10,0 0-13,-6-6-13,6 6-16,0 0-12,0 0-13,0 0-7,0 0-8,0 0-14,0 0 1,0 0-14,0 0-11,0 0 0,0 0-12,0 0-1,0 0-4,0 0 5,0 0-4,0 0 2,6 27-3,-4-18-6,-1 3 3,0-1-5,1 1-2,0 4 3,-2 1-9,3-2-3,-1 1-3,0-3 1,-1-1-8,0 4-2,0 0 3,1 0-5,-1-4 1,0 1-5,1-1 2,-2 0-5,1 0-2,1-2-5,-4 2 4,4-1-7,-2-4 2,2 1-1,-2-1 2,0-7 0,0 12-5,0-12 2,1 8 1,-1-8-3,1 5-3,-1-5-10,0 0-6,0 0-9,1 7-14,-1-7-6,0 0-11,0 0-16,0 0-21,0 0-20,0 0-9,0 0-18,0 0-13,0 0-6,0 0-14,0 0-25,0 0-38,0 0-154,0 0-419,0 0 185</inkml:trace>
  <inkml:trace contextRef="#ctx0" brushRef="#br0" timeOffset="110509.9896">1727 11611 207,'-4'-6'212,"0"-3"-19,3-1-19,-2 2-19,3-4-10,-1 2-7,4-2-12,-2 0-6,2 1-11,3-5-13,0 1-6,-1 0-8,-1 4-8,4 2-1,0-2-13,-1 1-2,1 0-3,0 3-6,-2-1-2,3 2-6,-4 0-5,1 2-3,1-1-5,3-1-1,-2 2-6,-2 1-5,0 1 0,-6 2 0,14-1-5,-14 1 3,15 2-3,-6 3-1,-2 2-2,2 0 3,-2 1-6,0 1 4,2 2-1,-1 4-2,0 2-1,-1-1 2,3 1-3,-1-2-2,0 1 4,-1-1 0,0-1-2,-3-4 0,1 0-1,1-1-2,0 1 1,-2-3 3,0-1-1,-1-1-1,1-1-1,2 0 2,-4 0 2,-3-4 3,12 3 12,-12-3 4,13-3 7,-6 0-5,-7 3 1,16-7 1,-7 0-1,1-1-6,-1-2-1,-1 2-1,7-5-1,-5 0-4,2-1 2,-2 0-3,-1 0-4,-2 3 2,0-2-4,-1 0 5,1 4-4,-3-2-1,1 0 4,-1 3 11,0-1 2,-1 2 2,1-1-3,-2 2-2,-2 6-6,3-11-1,-2 6 2,-1 5-1,0 0-3,2-9 1,-2 9-6,2-6-1,-2 6-8,0 0 12,0 0-11,0 0 3,0 0-2,0 0 3,0 0-4,0 0 3,0 0-4,8 23 2,-3-14-1,-4 3 5,0 4-2,1-1 0,0 2 5,2 0 10,-3 2-10,-1-1 2,4 6-1,-1-5 6,1 0-2,-4-1 1,4 9-1,-3-8 7,3 0-5,-2-1 0,1-2 0,-1-1 2,1 1-4,-1-3-4,2-1 5,0 2-1,1-1-2,-3-2 3,1 0 1,0 0-3,-2-4-1,0 1-3,-1-8 1,2 12 1,-1-6-1,-1-6 6,2 9-9,-2-9-1,3 6 3,-3-6-4,3 5 1,-3-5 6,0 0-7,0 0 3,0 0-1,2 6-1,-2-6-2,0 0-7,0 0-8,0 0-4,0 0-16,0 0-13,0 0-12,0 0-15,0 0-23,0 0-19,0 0-32,0 0-27,0 0-26,0 0-47,8-16-175,-8 16-455,11-16 202</inkml:trace>
  <inkml:trace contextRef="#ctx0" brushRef="#br0" timeOffset="110785.3959">2651 11633 301,'0'0'293,"0"7"-23,0-7-28,0 0-24,0 0-19,0 0-18,0 0-17,0 0-18,10 3-11,-10-3-12,13-5-18,1 3 1,-4-2-18,2-1-6,2 1-14,-1 2-4,2 0-11,-2 0-15,1-1-7,-2 0-12,0 2-10,1-2-12,-3 1-11,2 2-22,-2 0-29,-10 0-31,14 2-23,-9-1-20,-5-1-5,10 4-23,-9 2-45,-1-6-112,-5 14-350,0-6 155</inkml:trace>
  <inkml:trace contextRef="#ctx0" brushRef="#br0" timeOffset="110985.9749">2657 11841 163,'0'0'266,"0"0"-19,0 0-22,0 0-17,0 0-22,0 0-12,0 0-16,23-6-16,-10 3-15,-1-1-10,3 1-15,2-1-13,-4 1-21,5 0-17,3 0-21,-1-1-18,-3 2-23,1 0-34,0 1-20,1-2-40,-1-2-23,-2 2-34,-3 0-147,0 2-333,-1-2 147</inkml:trace>
  <inkml:trace contextRef="#ctx0" brushRef="#br0" timeOffset="111810.2055">3657 11315 78,'0'0'240,"-4"-10"-25,4 10-19,-8-8-16,2 3-22,1 2-15,5 3-9,-12-7-11,7 3-11,-1 1-13,-2 0-12,-1-1-11,1 3-3,-3 0-7,-3-1-11,1 2-7,-5 2-6,-1 0-5,1 1-3,-1 0-1,1 2-8,-2-1-1,6 0 0,-3 1-4,0 1 0,4-1-3,3 1 1,-2-3-9,1 4 4,5-4-2,-3 3-4,4 1-1,1-2-2,4-5 4,-3 13 0,2-8 9,2 6-2,3-2 6,1 0-3,1 0 4,0 1 5,3 0 3,-1-1 3,-2 1-8,5 3 2,-2-4 0,0 4 5,0 2 3,-1-5-6,-2 1 4,2 4-7,-2-1 0,-1 1 7,-1 2 0,-2-1-2,-1-1 3,-1 2-5,-3-2-1,-1 2 2,-1 0-5,1 1-1,-4-2 0,2 0 1,-1-2-1,2-3-4,-2 0 1,2-2-5,1 1 0,0-2 1,-2 0-1,3-1-7,2-3 9,1-4 1,-6 10 7,6-10-1,-6 4 7,6-4 3,0 0 1,0 0-4,-4 5 8,4-5-6,0 0 8,0 0-3,0 0-14,0 0 6,0 0-4,0 0 0,0 0-7,17-17-4,-13 13-1,0-1-2,1 2 3,2-3-2,-2 2-3,1-1-1,1 2-6,-7 3 0,9-8 2,-6 6-5,-3 2-4,7-4 5,-7 4-4,0 0-1,13 3 3,-13-3 4,9 5-3,-4 1 2,-3-2-3,4 4-5,-3 2 5,1 1 2,-3 0 0,2 2-1,-1 3 2,1 1 0,-2 2 3,-1 1-4,2-1 2,-1 6-5,-1 2 5,1-8 1,0 6-6,-1-1 3,1 4 0,1-9-3,-2 1 2,1-2 4,3 1-4,-2-5-3,0 3 4,-1-6 0,4-1-4,-2 1 7,2-3 9,-1-1-15,-4-7 4,7 9 4,-7-9-5,9 8 13,-4-5 8,-5-3 1,15 1-1,-15-1-1,17-3 2,-5 2-11,1-2 1,-2-3 1,3 1-2,-2 0-10,-2-1-10,3-2-12,-3 1-15,-1 1-16,2-3-15,-2 3-18,-1 0-20,1-1-31,-1-1-25,-1 1-30,1-1-46,1 1-49,-5 0-192,0-2-515,-4 9 228</inkml:trace>
  <inkml:trace contextRef="#ctx0" brushRef="#br0" timeOffset="121143.4883">4115 11372 51,'0'0'146,"0"0"-10,0 0-10,0 0-9,0 0-9,0 0-6,0 0-7,0 0-5,0 0-6,0 0-8,-9-12-2,9 12-4,0 0-5,0 0-3,0 0-6,-10-5-8,10 5 3,-6-1-7,6 1-5,-13-3-5,6 2-4,7 1 0,-17-2-2,9 1-2,-2 1-1,0 0 1,10 0 0,-19 0 1,8 0-5,1 0-4,0 1-2,10-1-3,-14 0 2,7 2-5,7-2-2,-14 1 2,9 2-11,5-3 4,-9 2-12,9-2 12,-6 4-2,6-4 1,-6 5 1,6-5-5,-3 11-1,2-5 3,1-6 2,1 15-4,0-7-2,1 3 6,3 3 2,-3-2-8,2 3 2,0 0 3,0 1-6,-2 0 8,1 1-3,-2-6-3,0 5 6,1 1 5,-2-5-1,-2 4-4,0-4 4,-1 4-6,-1-2 1,1 2 1,-3 0 2,0-2-5,1-2-1,-3 2 5,2-4-1,-1 1 0,0-2 2,1 0-2,-2-1-3,1 0 1,1-1 5,2-4 5,-1 2 0,5-5 5,-8 8-1,3-6 6,5-2-2,-8 3 3,8-3 5,0 0-1,0 0-6,-10-1-2,10 1 0,0 0-4,-6-9-6,6 9 2,0 0 5,0-12-4,0 12-1,4-11 4,-2 5 4,1-1-3,-3 7-6,7-9 2,-4 3-1,-3 6-6,9-7 4,-8 2-1,-1 5-2,6-5 0,-6 5-4,7-5 2,-7 5 1,0 0-4,12 2 3,-12-2-2,9 3-1,-9-3-5,10 6 9,-4 0-6,-2-2 3,2 2 1,0 1 0,-3 0-3,3 3 3,0 0-3,-1-1 0,-2 3 6,0 0-2,1 0-4,0 4-2,-1-4 7,-2 0-6,2 3 3,-1-3 3,-1 4 0,-1-3-4,3 3 1,-2-1 2,0 1 2,-1 2-1,3 0-4,-3 2 3,1-2-7,-1 0 7,0 2 0,2-1 0,-2 0 0,-2-2-1,4 0 2,-1 1-4,-1-3 3,2 1-3,-2-4 3,3-3 0,-3 0-3,1-2 1,1-1 1,-2-6-1,3 8 4,0-3-1,-3-5 7,9 3 0,-9-3 2,10 0-3,-10 0 3,12-3-4,-12 3 2,12-4-5,-7 3 4,-5 1-4,12-3 2,-8-1-6,2 0-2,-6 4-6,9-6-8,-2 3-6,-2 1-5,-5 2-9,10-8-14,-6 5-13,-4 3-14,7-7-23,0 2-28,2 0-26,-6 0-180,0-1-357,-3 6 158</inkml:trace>
  <inkml:trace contextRef="#ctx0" brushRef="#br0" timeOffset="124949.1243">4395 11701 130,'-2'-5'119,"2"5"-5,-3-8-4,3 8-13,-4-8-6,2 1-6,2 7-14,-4-10 0,4 10 8,-6-10-7,4 4-5,-1 2-11,-1-2-5,0-1-6,-1 0-6,-2 1 1,1 0-2,1 2-9,-2-3-3,2 0-1,0 4 3,-1-2-5,-1 0-4,7 5-2,-11-6-7,7 4 1,4 2 2,-15-3 4,15 3-7,-12 3-1,4-1 0,-2 2 0,3 1-3,-1-1-8,2 3-4,-3 2 7,0-2-2,2 3-1,1-2 8,1 2-3,-1 0-2,0 3-3,2-3 6,1 0-3,0 1 5,2 0-4,-1 0-2,1-2 2,2 1-2,1 0 1,-2-2 0,1-1-6,2-1 4,-3-6 1,5 11 1,-3-7 7,-2-4-4,6 8-2,-6-8 2,7 3 4,-1 0-1,-6-3-1,11 1 5,-11-1 4,13-4-9,-6 1 7,-2-1-1,4-1 3,-1-1-3,2-1 1,-1 0-5,-1 0 1,-2-1 2,3 0 2,-1-2-3,-1 2 1,0-2 2,0 1 1,-1-1-2,0 1-1,-1 2 0,-1-2 2,0 2 9,2 1-3,-3 0 7,-3 6 2,5-8-6,-3 4 3,-2 4-4,3-7 1,-3 7-4,0 0 3,4-6-3,-4 6-1,0 0-1,0 0-4,2-7-2,-2 7-4,0 0-4,0 0 2,0 0 0,0 0 3,0 0-7,0 0 3,8 24 0,-6-14 3,0 6 5,2 0-1,-1 0-4,-1 4 5,4 6-1,-1 1 5,-2-1 0,1 3-1,1-2-1,1-1-3,-2 0 1,0-2 1,0 1 0,0-1-5,-1 1 0,1-7 0,-1 0 0,1-1 1,-3-5-1,3 0-3,-3 0-1,2-2-1,-2-1-1,0-3 3,-1-6 2,1 10 2,-1-10 3,4 7 10,-4-7 10,0 0 13,2 6 2,-2-6 4,0 0-1,0 0-2,0 0 0,0 0-4,10-18-3,-7 8-6,3 0-1,-1-5-3,1-2-5,0 1 2,0-4-7,0 2-3,-1-7-4,3 1 7,-2 6-5,1 0-3,-2 0-2,0 1 0,0 2-1,0-2-2,-3 5-1,2 1 1,-2 0-4,0 2 6,0 2-8,0 0 0,-2 7-3,1-14-8,1 8-1,-2 6-10,1-11-8,-1 11-13,1-7-19,-1 7-25,0 0-25,0-8-23,0 8-25,0 0-8,0 0-24,0 0-174,0 0-394,0 0 175</inkml:trace>
  <inkml:trace contextRef="#ctx0" brushRef="#br0" timeOffset="125341.9963">4762 11718 99,'0'0'204,"0"0"-18,0 0-19,0 0-21,-20 10-10,16-5-16,0 3-13,0 2-8,2-1-11,-2 1-10,1 2-11,1 0-2,-1 4-8,2-4-12,-1 1 4,4 0-8,-2-1-2,4 3-10,-2-4-1,1 1 1,2-1-4,0-1-2,1-2 1,0 1-7,1-2-1,-3 0 2,1-2-1,2-2-1,0 0 3,1-2 4,-1-1 3,-7 0 2,14-4 8,-1 1-2,-6-2 6,0 0-4,1-2 1,1-2 0,-1 0 1,-2-2 0,4-2 0,-3-1-9,-2 1-1,-3 2 0,2-6-2,-1 0-4,-2 0 0,-1 5-12,-2-4-3,-1 5-11,-1 0-3,-1 1-12,0 2-13,-1 1-12,-1 2-17,3 1-11,4 4-18,-16-1-9,7 1-18,9 0-25,-17 5-17,5 1-140,4 0-323,-1 1 143</inkml:trace>
  <inkml:trace contextRef="#ctx0" brushRef="#br0" timeOffset="125742.9791">5090 11998 5,'0'0'181,"0"0"-17,0 0-16,0 0-19,0 8-14,0-8-10,0 0-6,0 0-15,0 0-5,0 0-6,0 0-7,0 0-9,0 0-2,0 0-4,0 0-4,0 0-4,0 0-1,0 0-4,0 0-5,-12-18 3,12 18-11,-1-9 0,1 9 5,0-8 2,0 8 5,-2-9-2,2 9 2,0 0-5,0 0-4,0-9-4,0 9-6,0 0 2,0 0-3,0 0-4,0 0-2,0 0-2,0 0-6,0 0-5,0 0 11,0 0 3,0 0-6,0 0 1,0 0 3,0 0-1,2 26 0,-5-18-1,-2 2 1,1-1-2,-1 2-1,-2 1 0,-1 1 0,0 2-7,-1 0-9,-1 0-23,-3-2-22,0 1-18,2 0-31,3-5-30,1 2-156,-4-3-314,3 1 139</inkml:trace>
  <inkml:trace contextRef="#ctx0" brushRef="#br0" timeOffset="126597.5205">5429 11824 22,'0'0'166,"1"-11"-11,-1 11-14,-1-10-17,1 10-10,-1-11-13,1 11-7,-1-14-6,-3 8-9,1-1-9,3 7-3,-5-11-12,3 5-2,-2 0-3,0 0-9,4 6 0,-8-9-5,3 4-1,-2 2-1,7 3-1,-13-3-9,2 2 0,1 2-2,0-1 0,-2 2-4,1 1 5,-1 1 1,0 3 2,-1 0 0,2 1-7,-2 2-13,4 0 8,-1-2-4,3 2 1,2 0-1,-1 1-3,0 0 3,4 0 6,-2-2-14,3 1 3,2-1 2,-1 0-1,3-2 0,-3-7-1,6 14-2,-3-8 3,0-1 0,3 0 1,-4 0-5,3-2 5,2 1-4,-7-4 2,12 4 0,-5-3-1,-7-1 3,16-1-7,-8-1 10,0 1-3,0-4 1,3 0 9,-2 1 1,0-4 2,-2 1-5,0-1 7,-1-1 6,2 0-1,-1-2 4,-1 2 1,-1-2 6,-1 1-2,2 1 6,-5-1-6,3-1-2,1 1-6,-2 3 6,-2 2 3,2-3-2,-3 8 1,2-8 0,-2 8-7,4-9-2,-4 9-4,0 0 1,3-6-8,-3 6 1,0 0-4,0 0 0,0 0-3,0 0-2,0 0-2,0 0-1,0 0 1,8 18-1,-2-8-2,-4 1 3,2 2 0,0 2 2,-2 1-2,4 2 5,-3 0-5,3 0 0,1 6-1,-3-5 2,0 0-4,1 4 2,-1-3 0,2-1 2,-2 0-3,0-2 1,-2 0-5,1-1 3,-2 0-2,0-4 2,1-2 1,-1-1 1,0-1-2,1-3 2,-2-5-1,1 11 2,0-5-1,-1-6 3,0 7 5,0-7 10,0 0 10,0 0 5,4 5 2,-4-5 7,0 0-15,0 0 2,5-18-5,1 7-6,-2-1-4,1-4 2,1 1 1,-3-3-8,4 1 2,0 2-3,-3-2-2,0 1 2,1 4-5,-1-3-3,0 4 2,2 2 2,-2 0-1,-1 3-3,-1 0 3,1 0-7,-3 6-6,4-7-8,-4 7-12,2-9-19,-2 9-19,0 0-27,0 0-21,0 0-27,3-5-8,-3 5-16,0 0-10,0 0-17,11 13-195,-11-13-415,5 7 184</inkml:trace>
  <inkml:trace contextRef="#ctx0" brushRef="#br0" timeOffset="126858.5251">5740 11940 121,'0'0'236,"0"0"-16,0 0-18,0 0-23,0 0-20,0 0-14,0 0-17,0 0-15,0 0-11,0 0-7,0 0-12,0 0-8,11 8-9,-8 0 0,-2 1-7,2 0-2,-3 2-6,0 0-4,-2 1-3,1-1-2,0 2-7,-2 0-4,-1 2-8,3-2-18,-3 2-7,3-2-23,-2-1-18,3 0-30,-3 0-19,3-2-33,0-1-30,1-3-157,-1-6-337,0 0 149</inkml:trace>
  <inkml:trace contextRef="#ctx0" brushRef="#br0" timeOffset="127941.5554">5805 11568 101,'-5'-6'205,"-1"-2"-16,4 3-12,-2-1-10,4 6-16,-2-13-12,3 4-17,0-1-13,1 0-8,2 2-13,0 0-11,-1-1-5,2 2-8,3-1-10,1 1-5,-2 0-5,2 1 0,-2 1-4,1 1-11,-1-1 0,-2 1 0,2 2-3,-7 2-6,10-5-3,-10 5-6,9-4 1,-9 4 1,0 0-4,11 3 1,-11-3-4,7 4 6,-3 0-7,-2 2 1,0 1 2,2 3-2,-2 1 2,0 1-2,1 4 2,-1 0-3,0-2-1,0 3-1,-2 1 5,3-1 5,1 0-1,-2 0 1,1-1 0,2-1 0,0-1 2,-1 3-4,2-2 3,-1-3-5,-2-3-1,3 1 5,-1-1-1,1 0-3,-1-3 2,-1 0 9,-1-2 4,3 1 2,0 0 9,-1-1 3,1-2 2,-6-2 0,12 1 2,-12-1 1,14-1-2,-8-1-5,2-1 3,0 1-1,-1 0-2,0-4-3,0 1-6,1-1-1,-2-2-2,-2 2-3,1 1-1,-2-3-4,0 3 3,-3 5-4,6-11 1,-5 7-3,-1 4 2,4-7-4,-4 7 4,0 0-7,0 0 3,1-8-7,-1 8-1,0 0-1,0 0 0,0 0-1,0 0-1,0 0 0,-24 10-3,17-4 0,3-1 3,0 3-4,0-2 3,1 4-2,2 2-1,0 0 2,1 3 3,1 3-2,2 2 1,0-3-3,3 2 2,-2-1 0,3 1 1,-2-1 0,2-1-4,-1-2 2,0 2 2,2-2-3,-3 0 3,0-4 0,-1-2 4,0 1-4,-4 0 3,4-1-4,-2 0 5,-2-2-4,0-7 2,0 13-1,0-6 0,0-7 0,-1 12-2,0-6 4,1-6-8,-8 9 0,3-4 0,-2 2-6,-2-3-2,-1 1 3,1-1-11,-2 0-8,-2-2 2,2 0-1,2 0-12,-3 1-6,2-2-7,1 1-4,1 0-10,8-2-6,-13 3-4,8-2-15,5-1-9,0 0-17,-10 1-22,10-1-23,0 0-180,0 0-369,0 0 164</inkml:trace>
  <inkml:trace contextRef="#ctx0" brushRef="#br0" timeOffset="128330.8966">6386 12112 24,'0'0'176,"0"0"-16,0 0-15,0 0-18,0 0-15,0 0-9,0 0-10,0 0-6,0 0-9,0 0-16,0 0 5,0 0-8,0 0-5,0 0-5,0 0 2,0 0-2,-15-15-4,15 15 2,0 0-6,0 0 1,-2-8-4,2 8 0,0 0-2,0 0 1,0 0-2,0 0-1,-2-9-9,2 9 5,0 0-10,0 0 5,0 0-9,0 0 3,0 0-5,0 0 0,5-7-2,-5 7 4,0 0-10,0 0 4,0 0 0,0 0-3,0 0 1,0 0 9,13 16 5,-13-16 3,1 12 2,-2-2-3,0 1-3,-2-1-1,-3 6-1,0-2-3,-5 10-4,-2-1-17,-2 0-22,-3 0-33,-1-4-36,-1 3-72,-5-4-160,4 2-356,-5-3 158</inkml:trace>
  <inkml:trace contextRef="#ctx0" brushRef="#br0" timeOffset="133642.2596">6854 11490 119,'-8'-5'137,"8"5"-17,-8-6-6,8 6-1,-7-7-12,3 5-6,4 2-10,-5-8-5,5 8-11,-8-7-2,5 2-4,3 5 2,-6-7-7,3 3-6,3 4 0,-8-9-8,3 6-4,5 3 3,-9-5-5,3 1-1,-1 1 2,7 3-1,-11-4 2,6 3-2,5 1 0,-13-4-2,6 3-3,7 1-7,-13-1-2,13 1-1,-15 1-8,9 0 5,6-1-5,-14 1-2,9 2-4,5-3-2,-10 4-3,6-2 4,4-2-2,-9 5 0,5-2-2,4-3 2,-4 9-2,3-3 1,0 3-3,1 1 2,0 1-2,1 2 4,0-1-1,2 2 5,-1 3 0,1-1-3,4-1 0,-1 0 2,-1 0-7,-1-4 6,-1 1-5,1-1 2,3 1-2,-4 0 4,3 0-2,-1 3 6,0 1 0,1 0-1,-2-2 7,-2 2-3,0-3-5,-2 2 0,-2 1 2,1 0-4,-2-4 3,1 1-3,-4 1 2,2-3 0,-4 4-5,3-6 3,-1-1-3,-1 1 3,4-1-2,-1-2-1,0-1 8,0-1-8,1 0 10,3-4 10,-7 7 12,7-7 5,-5 3-1,5-3 2,0 0-5,0 0-3,0 0-4,-14-6-2,14 6 1,0 0 0,-6-10-2,6 10-4,-1-12-2,1 12-3,0-10 8,0 10-12,4-14 2,-3 9-4,-1 5-4,4-11 2,-1 6-4,-3 5-2,4-8 1,0 3 1,-4 5-3,3-7-2,-3 7 2,10-3-4,-10 3 1,9 1-3,-9-1 1,11 4 3,-6 1-3,1 0-1,-1-1 3,0 2-2,2 2 3,-1 0-2,2 1 1,-3 1 1,1-1-2,2 6 0,-3-3-1,3 2 1,-2 1 3,2-1 0,-4-2-4,2 3 3,-1 0 1,-1 1-2,1-2 1,-2 0 0,1 0-1,-3 1 1,0-1 0,2 1 2,-2-1-2,-1 0 0,3-2 0,-3 0-1,0 0 3,3-2-5,-3 1 3,1-2 11,1 0-11,-2 0 1,1-1 0,-1-8-2,3 11-1,-3-6 4,0-5-1,5 10 3,-3-8 0,-2-2 0,6 5 5,-6-5-2,0 0 1,11 0-4,-11 0 10,9 0-8,-9 0 1,0 0-4,14-4 0,-9 2 1,-5 2 0,10-4-1,-10 4-2,5-1 0,-5 1-7,0 0-10,0 0-9,8-4-16,-8 4-14,0 0-24,0 0-29,0 0-28,0 0-34,0 0-28,0 0-173,0 0-399,8-3 177</inkml:trace>
  <inkml:trace contextRef="#ctx0" brushRef="#br0" timeOffset="135359.9303">7094 11864 5,'0'0'124,"-1"-10"2,1 10-10,1-11-6,-1 11-6,2-11-7,-2 11-13,-2-13-9,2 13-1,0-12 9,-1 5-7,1 7-5,-2-12-9,-1 7-3,3 5-5,-8-10-4,3 5-3,1-1 0,-1 3-3,-1-1-6,6 4-2,-14-5-3,7 1 2,0 2-8,7 2-1,-17-1-3,17 1-3,-14 4 3,5-1-3,0 1-2,0 1 2,-2 4-5,2-2-2,2 3 4,-4 2-3,3-1-1,2 4-1,0-3 2,0 0 3,1 2-5,1 2-7,1-4 1,1 3 2,1-3-5,1 0 6,3-1-1,-3 0 0,3-3-5,-2 2 4,2-4-4,1 1 1,-1-1-1,1-1 6,-4-5-9,7 7 16,-3-2 4,2-3-8,-6-2 13,12 3 5,-6-3 2,-6 0-2,16-4 1,-9 2-3,0-2-3,2 1-3,0-3-2,1-1 3,-2 3-3,0-4-2,1 1-1,-2-2-3,-1-1 0,2 2-1,-3-1-5,1 0-2,-1 0 2,-1 1 1,0-1-2,-1 3 1,1-1 0,-2 1-2,-2 6 2,4-8-3,-4 8-3,2-7 2,-2 7-2,3-6-3,-3 6 1,0 0-3,0 0 1,0 0 1,0 0 0,0 0-3,0 0 2,0 0-1,0 0 4,7 16-4,-6-10 4,-1-6-1,2 11-1,1-4 1,-1 0-3,3 1 4,-1-1-1,1 1 0,1 2-1,-1 0-1,0-2 5,-1 2-4,2 0-9,-2 0-16,0 0-17,1-2-21,-1 1-20,1-1-19,-3-1-31,2-1-15,1 0-166,-5-6-341,5 7 152</inkml:trace>
  <inkml:trace contextRef="#ctx0" brushRef="#br0" timeOffset="135763.9977">7395 12062 76,'0'0'163,"8"3"-19,-8-3-14,0 0-9,0 0-15,0 0-5,0 0-8,0 0-8,3 6-5,-3-6 3,0 0-10,0 0 0,0 0-11,0 0-2,-10 14 3,10-14-4,0 0 3,-6 2-5,6-2-2,0 0-3,0 0-5,0 0-5,-12-2-5,12 2-2,0 0 2,-8-9-1,8 9-7,0 0 1,-1-10-4,1 10-6,0 0-6,1-11 1,-1 11-2,0 0 0,6-9 0,-3 4-3,-3 5-2,6-5-1,-6 5-2,6-3 3,-6 3-4,8-3-8,-8 3 8,0 0 1,0 0-2,13 3 3,-13-3-3,4 6-1,-4-6 0,2 11-4,-2-6 6,0-5 0,-2 16 2,0-7-5,-3-1-1,1 1-6,0 0-3,-2 0-11,2-2-5,0 1-14,-1-1-15,1-2-3,0 1-25,-2-1-10,6-5-12,-5 7-7,5-7-15,-5 4-23,5-4-86,0 0-254,0 0 112</inkml:trace>
  <inkml:trace contextRef="#ctx0" brushRef="#br0" timeOffset="136387.6746">7665 11625 117,'0'0'219,"0"0"-16,-6-6-23,6 6-19,0 0-17,0 0-14,0 0-22,0 0-6,0 0-8,0 0-4,0 0-11,0 0-6,0 0-8,4 28 1,-4-17-1,2 2-4,0-2-3,-1 3-8,3 4-3,0-3-1,0 3-3,-2-1-4,0-1-4,3 0-5,-3 2 0,0-1-3,2 0 3,-2 0-7,2-2-3,-3-3-1,2-1-2,-3 0 1,1 0-3,0 0 0,1-3-2,-2 1-1,0-9-2,0 10-1,0-10-2,0 10 3,0-10 0,0 7 2,0-7-1,0 0 8,0 0 9,0 0 1,0 0 0,0 0-1,0 0-2,0 0-3,0 0-3,0 0-3,0 0-3,5-23-3,-3 13 1,2 1-1,0 0-5,-2 0 4,1 0-1,4 0-1,-1 0-4,1 1 1,-1 0 4,0 0-1,1 0-1,1 0 0,-1 2-1,2 0 0,0 0-1,-1 1-2,1 0 2,1 3-4,-1-2 2,1 4-4,-10 0 1,17 2 0,-6 0 1,-3 1-4,2 2 3,-3 0-3,2 1 5,-3 0-1,-1 1-2,-1-1-1,1 4-1,-3-1 4,-2 0 1,0 0-2,-5 1 3,1 0-4,-1 0 3,-3-1-3,-1 0 2,0 1-4,-1-2-1,-3 2-2,-5-1-4,0 1-5,2-3-12,-1 2-11,1-2-6,0 0-14,-2-3-13,2 1-9,5-2-21,0 1-18,-2-1-11,6-2-20,0 1-28,7-2-147,-11 0-351,11 0 156</inkml:trace>
  <inkml:trace contextRef="#ctx0" brushRef="#br0" timeOffset="137236.2188">7939 11464 63,'0'0'187,"3"-13"-12,-3 5-23,2 2-17,-2 6-14,6-10-11,2 4-13,-1-3-9,1 2-8,2 1-10,0 0-7,1 0-10,1 1-2,-1 2-3,-2-1-7,3 1-3,-6 1-6,5-1-6,-11 3 2,12 0-8,-5 2 2,-7-2-4,9 6-3,-3-1 0,-2 3 8,-3 1-5,2 0-3,-2 2 2,-1 2 7,0 3-2,0 0 3,-1 1 1,-2 0 2,2 1 1,0-1-5,-2 1 0,3 0-4,0 0-4,-3 0 5,6 0-1,-6-1-3,6 0-2,-3-1-3,0-1-1,0-3 1,4 0-2,-4 0-1,1 0-2,3-3 1,-1 1 3,-1-4-4,-2-6 7,4 11-4,-4-6 1,0-5 15,5 7 5,-5-7 6,6 4 1,-6-4 5,10 0-3,-10 0-3,11-6-6,-5 3 1,-6 3-6,17-8-1,-9 3-4,1-1-1,-3-1-1,2-1 0,-2 1-3,-1 1-3,1-1 1,-3 0 0,1 2 0,-4 5-5,7-10 2,-5 7 0,-2 3-3,5-6 1,-5 6-5,0 0 6,6-5-4,-6 5-4,0 0-2,0 0-2,0 0 0,0 0 6,0 0-5,0 0 3,0 0-4,0 0 5,-9 25 3,9-13-7,0 1 0,3 4-3,-3 2 3,2 5 1,0-4 1,2-1 2,-1 7-2,3-2-2,-2-5 2,0 1 2,4 3-3,-3-6 1,3-1 0,-4 1 1,2-3-1,-2-2-3,1-1 2,1 0 1,1 0 0,-2 0 2,-1-3 3,-1-1-6,-1 1-3,0-1 6,0 1-6,-2-8 7,-2 10-1,2-10-1,-2 14 0,-3-8 4,1 0-3,-1 0-2,-2-1 1,1-2 0,1 1 0,-1-2 2,-4 2-4,0-1 2,1 1-2,4-3 0,5-1-4,-14 4-8,8-3-5,6-1-8,-14 3-7,14-3-12,-11 0-14,11 0-12,-9 1-21,9-1-17,-8 2-24,8-2-14,0 0-20,0 0-166,0 0-358,0 0 158</inkml:trace>
  <inkml:trace contextRef="#ctx0" brushRef="#br0" timeOffset="137643.8114">8542 12179 100,'0'0'225,"0"0"-20,4 4-15,-4-4-18,0 0-20,0 0-19,0 0-10,0 0-14,0 0-7,0 0-12,0 0-10,3 4-7,-3-4-3,0 0-11,0 0-5,0 0-2,0 0-7,0 0-4,0 0-7,0 0 2,0 0-4,0 0-6,0 0-1,-7-20-4,7 20 0,0 0 0,0 0-4,0 0-3,-2-9 1,2 9 1,0 0-4,0 0-1,0 0-5,6-8 2,-6 8-2,0 0-1,3-7 1,-3 7 0,6-6-2,-6 6 0,0 0-1,4-4 1,-4 4-7,0 0 3,0 0 2,0 0-2,0 0 0,14 9 8,-14-9 1,1 11 8,-1-4-2,0 1 5,-1 2-2,-3 2 0,-5-1-4,4 3-1,-4-1 1,-2 2-3,-3 6-8,-1 0-15,1-6-26,-6 6-39,2-1-53,-2-3-79,2-4-145,-2 5-383,-3-4 170</inkml:trace>
  <inkml:trace contextRef="#ctx0" brushRef="#br0" timeOffset="142112.0124">9130 11543 29,'-4'-5'134,"4"5"-13,-2-7-3,2 7-9,0 0-10,-8-7-4,8 7-6,-2-7 0,2 7-15,-4-10-7,4 10-5,-5-10 4,1 5-3,2 0 0,2 5-7,-7-12-4,1 7-4,3 0 1,3 5-1,-11-8 5,6 4-6,-1-1-2,6 5-2,-12-4-7,6 3-4,6 1 0,-19-2-5,13 3 1,6-1-4,-18 2-3,6 1-4,0 1 2,-1 0-1,5 0-2,-5 2-4,3 1-1,1-1-1,3 3 3,-3-2-7,0 2 4,0-1-5,4 3-1,-3-2 2,3 1-3,-2-2 1,3 3-2,1-2 0,-1 1 1,2 0 0,0-1 0,0 1-2,2 0 2,0-3 0,2 0-2,-2-7 1,4 16-3,0-6-2,-3-4 3,7 3-1,-3-3 1,2 1 0,0-2 1,3 1 4,-1 1-1,3-2 0,-1-2 2,3 1-4,3 2 4,-3-3 0,-1 0 0,3 3 5,2-3-5,0 2-4,-2 0 0,0 0 0,-3-2-2,1 2 2,-1 0 1,-4 0-3,5 1-5,-4 0 7,-3 0-2,3 0 3,-2 1 0,-1-1 1,-2 0-2,-1 2-1,1 0 2,-1 0-1,1 2 3,-5-3 6,0 1-4,2 2 0,0 0 3,-2-1 3,0 0 6,-2 0-7,0 0 2,-3 0-1,1 1 3,0-1-3,-4 0-1,1-2 0,-1 3 1,-1-2 0,1 0-2,0-2 2,-1 3 0,0-3 1,0 0 2,2 0 2,-4-2-5,2 1 2,0-1 2,-2-1-1,1 0 8,4-2 0,-3 0 1,9-1 2,-14 1 1,8-1-3,6 0 2,-13-2 0,8 0-3,5 2 1,-11-7 0,6 3-1,1-1 7,-1-1 0,5 6-8,-4-14-4,2 7-2,2-3 0,0-2-1,0 2-5,2-1 0,3-2 1,1 1 0,0-4-3,1 2-1,0-1-3,2 1-3,-2 4 5,7-3-4,-5 0 0,1 4-1,-6-1 1,6 2-5,-1 2-3,-3-1-7,0 2-5,0 0-10,-1 1-3,-5 4-9,9-4-8,-9 4-18,10-2-10,-10 2-17,0 0-6,14 4-12,-11-1-21,-3-3-3,10 7-13,-7-4-23,1 3-140,1 1-335,-2-2 149</inkml:trace>
  <inkml:trace contextRef="#ctx0" brushRef="#br0" timeOffset="142513.2736">9530 12108 83,'-6'3'164,"6"-3"-9,0 0-18,-10 4-16,10-4-10,-6 3-7,6-3-8,-7 4-8,7-4-4,0 0-2,-9 2-7,9-2-1,-7 1-2,7-1-6,0 0-4,0 0-11,0 0-4,-15-6-6,15 6-2,-5-4-2,5 4-7,-8-4 0,8 4 7,-6-5 0,6 5-4,0 0 6,0 0-3,0 0-1,0 0-4,-2-6 1,2 6-11,0 0 2,0 0-5,0 0 1,14-11-6,-7 8 0,-1-1 3,1 1-7,4 2 4,-11 1-9,18-1 7,-10 1-3,-2 1-1,-6-1-3,13 4 1,-9 0-1,1-1-1,-5 4 3,0-7-5,-3 19 0,-7-5-11,1 1-8,-9 5-23,-2 1-24,2-1-33,-5 1-30,0 1-200,-1-1-356,-1 0 158</inkml:trace>
  <inkml:trace contextRef="#ctx0" brushRef="#br0" timeOffset="145212.782">10110 11905 21,'0'-8'112,"0"8"-15,2-10-1,-2 10-7,-2-13 3,2 13-4,0-12-7,2 6-9,-2 6 2,0-14-10,-2 7-2,2-3-8,0 10 3,-5-15-5,0 6 2,-1 1-4,2 1-7,-3-2-11,2 3 4,-2-1 0,-2 1-1,5 1 1,-1-1-1,-4 1-5,4 2 5,-1-2-6,0 1 2,6 4-6,-9-7-4,1 5-3,8 2 6,-8-4-7,8 4 2,-9-2-4,9 2-3,-10 0-2,10 0-2,-9 2-2,9-2-1,-10 4-1,7-1 6,-3 2-7,1-1 3,0 0 5,-1 2-10,2-1 1,-1 2-1,1 3 1,-1 0 1,0-2 0,3 2 0,-1 0-3,-1-1 5,2 0-8,0 0 6,2 1 3,0-1-2,0 0-4,-2-1 1,4 3-1,-2-4 0,0 0 1,2 2 2,0 0-1,2 0-3,-3-2 5,1 0-5,0-1 2,1 1-1,2-1 0,-3 0 0,0-1 6,0 1-3,-2-6-2,6 8 0,-3-4-2,3 1-1,-6-5 1,7 6 5,-2-4 2,-5-2 0,9 3 1,-9-3-1,11-3 0,-11 3-1,12-3 7,-8 0-2,3-1 5,-1 1 2,-2-2 2,4-1-1,1 0-1,-5 0-1,0 0-2,3 0 5,-2-2-3,1-1-5,-3 0 0,3-1-3,-1 2 2,-1-2 2,0 2 0,0-1-1,-2 2 3,2 1 0,-2 0 3,1-1 3,-1 1-1,0 0 0,-2 6 1,4-8-5,-4 8 0,0-9 1,0 9-2,6-5-5,-6 5 0,0 0 0,0 0-3,0-8-1,0 8-3,0 0 3,0 0-5,0 0 2,0 0-2,0 0 1,0 0-4,0 0 3,0 0-1,0 0 2,0 0 2,0 0 0,0 0-3,0 0 1,6 22 2,-6-22-1,0 10-2,0-4 0,4 1 3,-4 1 1,0-1-1,0-7 0,4 16 3,-3-6-4,1 1 7,0 0-3,0 1 5,0 0-2,1 0 3,0 0-4,3 4 6,0-1 5,-1 2 3,1-2-3,-3 1 2,2 0-1,3-1-2,-3 1 1,-1 1-1,-1-6-2,1 6 3,-2-4-3,4-3-4,-2 6 2,-2-4-2,0-1-2,-2-3-1,3 1 0,-3-1 0,3-2 1,-2 0-2,-1-6-1,2 8 1,-2-8 4,2 6 1,-2-6 10,0 0 9,4 7 12,-4-7 12,0 0 2,0 0-2,0 0-1,0 0-4,0 0 1,9-17-10,-6 9-2,3-4-6,-5 0-4,5-2 3,-2 1-8,-1-4-2,5 0-2,-2-2 0,-2 1-15,3-1-2,-1 1 0,-1 0 1,2 0-2,0 1 1,-3-1-1,2 2 2,-1 2-5,-3 3-1,0 0 11,4 1-9,-5 3 0,0 0-1,-1 7-2,2-11-17,-2 11-12,4-7-12,-4 7-14,0 0-22,2-8-22,-2 8-32,0 0-7,0 0-21,0 0-1,0 0-5,0 0-22,0 0-190,0 0-409,0 0 181</inkml:trace>
  <inkml:trace contextRef="#ctx0" brushRef="#br0" timeOffset="145635.8226">10572 11976 56,'0'0'211,"-11"0"-17,11 0-19,-12 3-14,12-3-14,-14 6-16,6 0-9,0 0-10,1 2-16,0 1-12,0-1-4,3 3-10,-1-1-7,1 0-3,4 1-6,0 2-5,2-2-8,0 1-2,1 0-8,1-1-1,2-1-1,2-1-1,0 0-6,1-2 0,0 1 2,5-3 0,-3-1 2,3 0 8,-2-3-2,2 2-1,-1-3 3,-2-1 4,3-1-1,-2-3 2,-1 1 3,0-1-6,-2-1 1,0 0 1,-1-1-2,-2-2-4,3 1 2,-5-1-3,2-2-1,-4 1-6,-1-2 0,-1 1 1,-1-2-4,-5 1-6,3 0-2,-5-3-3,0 4 1,-4-3-3,3 6-4,-2 1-10,1-3-5,-2 6-6,-1-2-11,-1 4-13,-4 1-13,6 1-18,1 0-24,-1 2-8,3-1-21,1 2-10,1 1-41,0 0-163,3 1-367,-1 0 162</inkml:trace>
  <inkml:trace contextRef="#ctx0" brushRef="#br0" timeOffset="146055.9964">11082 12155 25,'-11'12'234,"11"-12"-15,0 0-22,0 0-13,-6 4-20,6-4-16,0 0-15,0 0-12,0 0-15,-8 6-7,8-6-12,0 0-6,0 0-12,0 0-5,-11-4-7,11 4-3,0 0-4,-9-5-6,9 5-4,-7-4 4,7 4-9,0 0 0,-5-9-4,5 9-1,-2-6-2,2 6 6,0 0-6,1-11 0,-1 11-5,0 0 5,5-9-7,-5 9-4,4-6-2,-4 6-2,6-7-3,-6 7 0,4-3-4,-4 3 3,0 0-6,9-1 4,-9 1-3,0 0 2,0 0-2,9 7-8,-9-7 7,6 7 1,-4 0 0,-2-7-1,0 13 2,-2-6-1,0 1 1,-4 3-2,1 0 0,-3 3 1,-5-2-3,2 4-1,-2 0-9,-6 3-6,6-3-20,-6 4-21,2-6-35,2-1-35,2-1-32,-2 1-54,0 0-118,4-3-357,3-3 158</inkml:trace>
  <inkml:trace contextRef="#ctx0" brushRef="#br0" timeOffset="147363.8829">11540 11885 95,'3'-7'170,"-3"7"-10,1-7-9,-1 7-15,0 0-11,-1-13-10,1 13-6,0-11-13,0 11-10,-3-11-8,3 11-7,-2-10-7,-1 6-1,3 4-11,-6-12-2,0 3-4,-1 2-4,-2 0-9,0 0-2,-1 3 0,0-3-8,-3 2 2,0 0 1,0 1-10,-1 2-2,2-1 1,-2 1 2,2 1-3,-1 2 0,1 2 0,-1-2 1,1 4-2,1-1-1,0 2-2,1-1-1,1 3 5,0 2-7,3-2 0,-1 2 2,1 1-5,2 0 3,3 1-2,0-1 3,1 2-1,2-2-3,0-1 0,1 1-4,3 0 6,0 0 0,0-2-2,1 1 0,-1-1 1,1 0-5,2-1-3,-1 0 6,0-3 4,0-1-5,-3 0-1,2-2 3,3 1-1,-4-2 0,1 1 0,-7-2 2,15 0-2,-9-2 5,-6 2-2,12-5 3,-5 0-1,-2 1 1,0-2-4,3-1 4,-2-1-1,-1-1-1,1 1 0,-4-2-3,1 1 6,1-1-6,-2 0 4,2-2-8,-2 1 5,1 0 1,-2 0 5,1 3 0,-1 1 3,0 1 3,0-1-3,1-2 3,0 3-2,-2 6 6,2-12-2,-2 12 1,0-9 0,0 9 1,2-6-4,-2 6-8,0 0 7,0 0 1,1-8-4,-1 8 0,0 0 0,0 0-3,0 0 2,0 0-3,16 16 5,-14-10-3,3 2 2,1 3 3,-3 0 1,5 3 4,0 2 7,-3-1-1,0 3-1,1-1-6,1 1 2,-1 5-1,0-5-2,-2 1-6,0-1 4,2 8-3,-4-7-1,2 0-1,-2-1 2,-1-5-5,2 4 2,-2-4-6,-1-1 4,2-2-6,-1-1 7,-1-2-3,0-7 0,0 13-3,1-9 1,-1-4 1,0 0 4,1 11 5,-1-11 15,0 0 11,3 6 7,-3-6-2,0 0 6,0 0-14,0 0-4,10-19-7,-5 9 3,0 0 2,-1-3-8,3-2-3,-1 0-6,-1-2 9,3 0-8,-2-1 2,1-1-1,-1 2-9,2-1 6,-3 3-9,0-2 5,0 3-3,0 3 0,-1 0-2,-1 1 1,3 1-3,-4 4-1,-2 5 4,3-12-12,-2 9-16,-1 3-12,3-7-20,-3 7-17,0 0-26,0 0-23,0 0-17,0 0-20,0 0-11,0 0-8,0 0-30,0 0-193,0 0-432,11 10 191</inkml:trace>
  <inkml:trace contextRef="#ctx0" brushRef="#br0" timeOffset="147659.6677">11876 11922 183,'0'0'281,"0"0"-28,0 0-27,0 0-22,0 0-22,0 0-22,0 0-12,0 0-14,0 0-10,0 0-11,0 0-5,0 19-10,2-10-8,-1 2-11,2-3-4,-2 3-11,1-1-3,-2 0-8,2 2-1,-1 0-6,1-1-7,-4 0-3,2 4-3,2-5-4,-2-3-2,1 3-1,-1-1-2,1-2-6,-1-7-11,2 11-16,0-5-16,-2-6-21,2 7-29,-2-7-26,0 0-19,1 8-25,-1-8-24,0 0-41,0 0-136,0 0-375,0 0 167</inkml:trace>
  <inkml:trace contextRef="#ctx0" brushRef="#br0" timeOffset="148830.9676">11870 11401 155,'-4'-11'181,"4"4"-25,0 7-20,3-16-7,-1 7-9,1-2-18,3 3-3,1-2-11,2 1-12,1-4-4,0 4-4,4-2-9,-1 1-4,2 0-2,-5 3-9,5-2 0,-1 0-6,-3 3-5,0 0-5,0 1 1,-1-1-8,-1 2 4,0 0-1,-3 3-4,0-2-4,-6 3-1,10-2-4,-10 2 3,7-1-1,-7 1 3,0 0-5,5 6-8,-5-6 10,0 10-8,0-2 2,-1 2 6,-1 1-1,-1 1 2,2 4 0,-2 0-4,-2 1 5,4 2 0,-2 0-3,3 0 4,-1 1 1,1 5-1,-1 2 3,1-1 0,1-2 3,-1 1-5,-1 1 0,1-6 3,1-1-4,0-1 2,1 0-2,-1 0 0,3-3-7,-1 1 5,0-5 6,1 0 0,0-3 1,0 2-1,1-2 5,-4-3 8,7 0 1,-8-5 8,9 5 1,-3-3 1,2-1-4,2-2 1,0-1-2,0-1-5,3 1-7,-3-2 1,1 0-2,0-3 1,-1 3-5,-1-3 1,3-1-4,-2-1-2,-1 1 1,0-3-2,1 4-5,-3-3 1,0 3-5,1-2 3,-3 4 1,-1-6-2,0 8-1,-4 3-1,3-7 2,-3 7-6,4-8-1,-4 8 0,0 0-2,0 0 1,0 0 0,-15-4-1,15 4-1,-15 4 2,8 0-3,-1 2-1,1 1 0,-4 1 1,5 0 0,0 1 3,-1-1 0,1 0-5,2 4 3,-2-1-2,1 5 1,1-1 2,3 2-4,-1 1 4,4 1 1,1 5 2,0-4-3,0 0 1,4 4 1,-1 0-3,1-1 3,-1-3-2,1-1-2,-1 5 5,3-6-5,-3 0 1,0 0 5,1 0-5,1 1 0,-3-3 5,-1-1-1,0-3-1,1 4-3,-1-1 5,-2-4 0,2-1-1,-3 1-3,0-4 4,1 3-3,-1-3 3,0 0 0,1 0-4,-2 2 2,0-9-2,-2 9 2,1-1-2,1-8 7,-5 11-3,1-4 0,-5 0-1,3 0-2,-3 0-2,-4 1 8,-1 0-2,-4-2-4,0 0 0,-1 0 3,-8 0-2,8-2 2,0-1-1,0-2-1,1-2 0,-3 2-12,9-2-7,-2 2-21,-3-5-28,3 3-52,-6 1-53,7-2-67,1 0-183,1-1-454,-2-1 201</inkml:trace>
  <inkml:trace contextRef="#ctx0" brushRef="#br0" timeOffset="152041.5831">14381 8928 80,'0'0'131,"0"0"-5,0-12-7,0 12-12,0-9-6,0 9-1,0-7-4,0 7 6,0 0-2,-2-10-15,2 10 1,-4-7-7,4 7-7,-5-7-9,5 7-7,-5-5-3,5 5-3,-5-4-3,5 4-8,-11-4-4,6 1-6,5 3-3,-9-4 0,9 4 0,-12-3-2,5 1 4,7 2-3,-13-1-5,13 1-4,-15 1 3,9 2 0,-2-1-5,0 0 2,-2 3 0,2-1-1,-2 1 0,0 1-2,0 0 3,1 0-6,-3 1 7,3 0-2,-1 2-4,1-1-2,0-1 0,2 1 0,0 0-6,0-1 4,0 2 6,3-2-1,0 1-4,1-1 2,0-1-3,0 2 2,3-8-3,-2 12-2,2-5 5,0-7-3,-1 13 2,1-7 0,0-6-6,3 12 5,-1-5-3,0-1-3,2-1 4,-1 1 0,1-1-2,1-1-3,-1 3 7,2-4-2,0 3-3,-1-1 0,2-2 2,-1 1-3,0-1 5,2-1-1,-1 1 1,0-1-5,2 0 8,-2 0-2,3 1 1,0-1-3,0 1 4,-1 0-2,-2 0-2,2-2-2,-4 1 3,-5-2 0,13 5-2,-7-2-1,-6-3 2,10 2-1,-5 0-2,2-1 1,-7-1 0,10 3-2,-3-1 7,0 0-8,-7-2 0,11 6 0,0-4 1,-1 4 2,-4-5-5,5 5 2,-3 1 0,-1-2 3,2 3-4,0-1 2,-2-2 1,-2 4-1,2-4 1,-2 1-2,1 1 2,-2 2-1,-1-1-1,-1-2 1,1 0 3,1 2-3,-3-1 1,0 1-1,-1 2 2,0-3 3,2 1-4,-2-8 1,-2 14 1,0-5 3,-1-3 1,1 2-1,-4 0-2,1 1 4,-1-1-1,-3 2-2,1-3-1,-3 0-2,2-1 1,-4-1 3,0 0 0,3-2 1,-9 1 1,7-3-1,2 2 2,-4-2 4,4-2 6,-3-2 3,4 3-2,-2-4 1,-2 3 0,4-4 0,3 3-3,-2 0-6,0-2 6,1 0-5,7 4 5,-11-7 4,6 3 4,0-1-3,1-1-3,4 6-2,-2-11-1,2 11-1,-1-14-5,2 7-1,1-2 1,5 0-2,-2-3 0,1 6-3,1-3 2,0 3-7,0 1 5,2-3-2,-2 3 3,1-1-7,2 0-3,0 1 1,-3 2-3,3-2-3,-2 0-7,1 1-11,-2 2-14,0 0-8,-1-1-11,2 2-4,-8 1-18,13-2-15,-5 2-6,-8 0-10,15 1-2,-10-1-12,-5 0-7,18 0-5,-11-1-22,-7 1-134,17 0-316,-8-2 140</inkml:trace>
  <inkml:trace contextRef="#ctx0" brushRef="#br0" timeOffset="152631.2978">14997 8861 75,'0'0'165,"0"0"-7,-3-6-10,3 6-11,0 0-13,0 0-8,0 0-7,-7-5-9,7 5-7,0 0-4,0 0-14,0 0-6,-19 8 5,16-3 1,-3 0-7,1 3-5,-3 0-2,2 0-7,0 3-4,0 0-5,1 3 2,-1 1-7,1 2 0,-2-2 1,4 3-6,-1 2 1,-1 3-2,3-5 5,1 9-8,0 0 6,3 0-3,0-4-6,1 4-4,1-3 3,0 0-5,4 1 4,-2 0-4,3-3-2,-2-3 0,0-1-4,3-2 3,-2 0-3,1-3 0,4 0-2,0-1-3,0-1 4,-2-4-4,0 0-1,6 0 5,-6-1-1,6-1-2,-2 0 2,-1-1 0,-2-2 3,2 0 2,-4-1-2,1 2 4,-5-3 0,-6 0 1,11 2 3,-3-3-4,-8 1 7,9 0-6,-9 0-3,10 0 1,-10 0-2,0 0-4,9-4-5,-9 4-7,9-4-9,-9 4-11,11-5-9,-5 2-18,-6 3-13,7-6-21,-7 6-11,7-7-22,-3 2-25,-4 5-16,6-7-20,-2 3-185,-4 4-387,1-9 172</inkml:trace>
  <inkml:trace contextRef="#ctx0" brushRef="#br0" timeOffset="153523.75">15433 9128 140,'0'0'198,"-1"-9"-15,1 9-15,-2-8-15,2 8-13,-2-9-13,2 9-13,-2-7-11,2 7-12,-6-9-12,1 2-4,1 2-11,-1 1-4,5 4-4,-10-7-8,4 3-6,-2 3-5,8 1-1,-15-2-6,4 0-3,2 2-4,9 0-1,-16 4 0,7-3 3,-2 3-3,0 1-2,2-1-3,-3 3 5,1 2-4,4-1 2,-5-1-1,5 2-5,1-1 3,2 3-2,-1-3-3,3 2-1,-2 1 2,4-2-1,0 1 1,1 0-5,3 0 6,-1-3-2,0 2-1,1 0 1,2-4 2,-3 2 0,0-3 4,3 1 3,-1 0 7,0 0 3,1-3 0,-6-2-3,12 4 4,-5-4-2,-7 0-1,13-1-1,-13 1 3,15-4-5,-10-1-2,3-2-1,-1 1-2,2-3-2,-1 2-1,-3 0-2,1 0 2,1-4-2,0 2 0,-3-1-5,0 0 4,0 2-3,0-1 0,2 1-3,-6 1 2,4 0 6,0 2 7,-2-1-3,-2 6 7,3-10 9,-3 10-9,4-6 0,-4 6-3,2-6-2,-2 6-4,0 0-5,0 0 1,0 0-4,3-6 1,-3 6-4,0 0-4,0 0 0,0 0 3,0 0 0,0 0-3,0 0 1,1 24 2,1-14 3,-2 2-2,3 5 5,0-1 2,1 3-3,-3-1 5,1 2-7,2 4 3,-1 1-2,1 0 3,-2 0 2,2 2-3,-2-1 0,-1-1 1,-1-4-1,2 3-3,1-5 0,1 0 0,-3-1-1,0-1 0,0-5-1,-1 4-3,2-4 5,-1-4-1,0 2-3,-1-10-1,2 11 3,-1-7 0,-1-4-5,1 9 3,-1-9 0,0 0 11,0 0 10,0 8 12,0-8 6,0 0-4,0 0-7,0 0 0,0 0-5,13-22 1,-5 13-7,1-6 13,-6 4-11,6-3-14,0 0 2,-1-2 4,-2-1-10,3 2 4,-1-2-2,0 2-4,-2-2 2,-1 1-2,2 0 2,-2 5-3,1 0 4,-2 0 1,1 0-6,-1-4-3,-2 3 0,6 3-9,-4-2-4,1 3-5,-1-2-4,-2 3-6,1 1-4,0 0-9,-1 0-12,-2 6-10,4-10-17,-4 10-17,4-4-22,-4 4-20,0 0-19,2-7-41,-2 7-19,0 0-25,0 0-190,0 0-467,0 0 207</inkml:trace>
  <inkml:trace contextRef="#ctx0" brushRef="#br0" timeOffset="154012.0753">15921 9285 36,'0'0'197,"0"0"-17,-9-2-11,9 2-14,0 0-11,-12 3-12,12-3-6,-11 4-15,6-1-8,0 2-11,1 1-6,4-6-6,-7 12-2,2-4-7,1 1-7,3 0-3,-1 2 4,2 0-3,-1-1-6,1 5-4,0-3 4,1 0-6,2 0-2,1 0 6,-2-1 0,4 1-4,0-3 0,0 3-4,-1-3 1,3 1-5,-1-3-1,1 0-4,1-1 5,-2-2-3,1-3 6,3 0-11,-4-1-2,7-1-1,-1-2-1,-1-1-1,3-4-2,0 0-3,-6 0 3,4-5-9,-4 3 0,0-4 0,0 1 2,-1-1-4,-3 3-5,0-5 5,-4 0-7,-1-1 1,-1 4-1,-2 2-2,2 0 0,-4 2-3,0 1-3,-2 3-6,2-4-14,-4 4-14,0 2-16,0 0-17,3 2-23,6 1-30,-15 0-30,15 0-19,-11 1-33,8 4-187,3-5-418,-8 8 185</inkml:trace>
  <inkml:trace contextRef="#ctx0" brushRef="#br0" timeOffset="154466.0366">16347 9543 158,'-12'-1'155,"12"1"-18,-14 1-19,14-1-8,-11 1-8,6 0-10,5-1-4,-11 1-7,11-1-8,-8 1-4,8-1 2,0 0-13,0 0-7,0 0-2,0 0-3,-12-1 2,12 1 0,0 0-8,0 0-4,0 0-3,0 0-1,0 0 1,0 0 0,0 0 0,0 0-1,0 0 1,0 0-4,15-12 3,-15 12-3,0 0 2,0 0 2,0 0-3,17 3 1,-17-3-9,10 3-3,-5 1 0,-5-4 1,12 6-8,-8-2 1,0 0 1,-1 2-4,1 0 3,-2 2-1,-1-1 0,-1-7-1,-3 15-1,-1-4 6,-2 0-1,1 0-3,-5 3 1,-2-2 0,1 1-2,-1-1-11,-1 1-12,-1-2-11,3 1-21,0-3-25,-2 1-16,4-2-33,1-2-34,2-2-155,-2 0-332,8-4 148</inkml:trace>
  <inkml:trace contextRef="#ctx0" brushRef="#br0" timeOffset="155159.9118">16870 9220 171,'-3'-12'214,"2"5"-18,-2 0-12,3 7-17,-2-12-11,-2 5 0,4 7-10,-3-9-7,3 9-11,-2-8-8,2 8-7,0 0-18,-5-7-8,5 7-10,0 0-10,-11-3-3,11 3-10,-16 2-3,6-1-7,-1 3-2,-1 2-3,0 0-3,2-1-2,-3-1-1,3 5-7,-1-1 1,0 1-4,2 2 0,1-2-6,0 1 1,-1 3-1,5-1-5,-1-1 1,1 1 0,0 1-2,3 2-2,-3 1 0,4 0-1,0 0 1,1-3-1,-1-1-3,4 1 2,-2-2 2,2-1-3,1 0-1,-2 0-2,2 1 1,0-3 3,4-2 1,-5-2-7,1-1 0,0 1 4,-5-4 0,11 4-2,-11-4 4,12 0-5,-12 0 3,12-4-3,-3-2 3,-3-2 0,3 2-3,-2-3 6,-1-1-9,-1 1 7,1-2-3,-1 0 1,2 0-3,-2-1 2,3-2-2,-3-1 1,-1 2-1,-2 2 1,2 2 7,0 0 5,-3 3 5,0-1 5,-1 7-8,2-13 2,0 10-4,-2 3 2,0 0-5,4-8 0,-4 8-7,0 0-1,0 0 2,4-6-2,-4 6 5,0 0-7,0 0 0,8 17-2,-5-11 2,-1 0 6,2 4-5,-2 0 3,3 0-1,0 1 2,3 2-3,-3-2 3,1 0-1,0-1-1,-1 1-3,2-1 0,-3 0 2,1-1-3,2 0 1,0-4-4,0 2-9,-2-1-11,3-3-13,-4 2-12,4-4-26,1 2-27,-9-3-14,13 0-43,-13 0-30,15-5-54,-8 1-126,0-3-399,2 1 176</inkml:trace>
  <inkml:trace contextRef="#ctx0" brushRef="#br0" timeOffset="155530.9088">16905 8899 90,'0'0'156,"0"0"-3,0 0-6,26 7-15,-16-2 3,0 3-16,6 2-2,-1 3-6,1 0-6,4 2-10,1 3-3,-4 2-6,2 1 0,-2 1 3,1-1-5,0 4 2,0 2 1,-2-2-8,-2 4-6,2-1-4,-6 0 4,0-1-3,2 1-3,-7-1-2,0-2-3,-1 2-8,-4-3 0,0 2-8,-4-2 2,-3 1-11,2-8 0,-1 2-5,1-1-2,-3-1-5,0 0 1,0-2-9,0-2-5,-1 1-14,0-1-14,0-4-16,3 0-23,-1-4-24,3 1-28,1-2-26,3-4-43,0 0-58,0 0-118,0 0-382,0 0 169</inkml:trace>
  <inkml:trace contextRef="#ctx0" brushRef="#br0" timeOffset="155850.1351">17649 9221 47,'0'0'292,"0"0"-35,0 0-20,0 0-27,0 0-17,19-13-21,-7 9-15,1 1-16,0 2-15,4 0-12,0-2-12,-3 3-15,-2-3-19,0 2-15,1 1-21,-1 0-18,2 1-22,-4-1-20,-2-1-23,3 0-19,-11 1-33,14-1-21,-7 1-38,-7 0-131,11-1-318,-11 1 142</inkml:trace>
  <inkml:trace contextRef="#ctx0" brushRef="#br0" timeOffset="156062.512">17696 9351 229,'0'0'223,"10"7"-17,-10-7-19,15 1-16,-1 0-16,0-3-19,-1 1-7,6 0-20,-2-1-13,3 1-20,-7 0-30,5 0-31,-6-1-36,1 0-35,0-1-43,0 0-58,-3 1-85,-1-2-260,-3 1 116</inkml:trace>
  <inkml:trace contextRef="#ctx0" brushRef="#br0" timeOffset="157517.8263">18758 9164 78,'-6'-13'166,"6"13"-20,-5-7-11,5 7-8,-3-8-5,3 8-9,-3-10-14,0 5-8,3 5-8,-9-10-5,5 6-11,-2-1-2,1 0-9,-2 0-3,0-1-6,-3 2 3,1-1-7,1 2-3,-5-2-7,2 2 1,-3 1-6,2 1-3,-1-1-5,-2 4-2,-2-1 1,-1 0-2,1 3-4,0-1 1,4 1 0,2 1 5,-1 0-1,-2 1 2,5 1-4,-1 0-1,1 1-2,1-1-4,2 1 3,1 2-3,1 0 1,0-2 0,2 0-1,2 1-2,1 0-1,0 0 4,2-2-1,0 0-1,1-2 0,1 4 2,3-4-2,-2-1-3,2 0 4,0 1 0,1-3 3,2 0 6,0-1 1,-1 0-1,1-1 1,-1-2 0,2 0 1,1 0-2,-3 0-4,4-2 2,-4-3-4,1 3 3,1-2-7,-2 1 0,0-2 5,-3 1-1,-1-1-3,2-1-3,-3-1-1,-1 3 2,0 0 0,0-2-4,0 2 1,-1-2-1,0 2 3,-3 6-2,4-10-1,-2 5 4,-2 5 5,3-7 6,-3 7 1,1-8 1,-1 8 4,0 0-4,0 0 2,4-6-6,-4 6-1,0 0-3,0 0 0,0 0-3,0 0-4,0 0 1,0 0-1,0 0-3,0 0 2,0 0 4,0 0 0,0 0-5,10 15 2,-7-9 2,-1 2 7,1 2 0,2 1 0,-1-1-1,-1 1-1,3 6 1,0-2 5,1 2-3,-2-2-1,-1 0-3,-1 2 2,4-2 1,0 2 0,-4-2-3,0-2-1,-1-1 1,2 3-1,0-3-3,-3 1 3,2-2-13,-1-1 3,0 0 0,1 0 0,-2-2 1,1-1 4,-1-1-8,-1-6 5,1 10-1,-1-10-2,3 7 1,-3-7 1,0 0 0,3 6 2,-3-6 2,0 0 16,0 0 9,0 0 10,0 0 4,0 0 1,0 0-7,0 0 0,0 0-3,11-13-3,-7 2-3,1-1 0,0 1-2,1-6-1,0 2-3,0 0-4,2-3 4,-2 0-1,0 1-2,1-1-6,1 2 5,-1 1-1,1 1-1,-3 2-4,1 1 12,1 2-16,-2-1 0,0 2-3,-1 0 1,0 3 0,0-1-2,-2 0-2,-2 6-6,8-9 0,-6 5 0,-2 4 1,3-7-19,-3 7-8,0 0-5,4-5-16,-4 5-22,0 0-23,0 0-21,0 0-8,0 0-11,0 0-5,0 0-20,0 0-11,0 0-17,7 14-196,-7-14-414,2 7 184</inkml:trace>
  <inkml:trace contextRef="#ctx0" brushRef="#br0" timeOffset="157924.3699">19212 9168 123,'-9'0'185,"9"0"-19,0 0-13,-12 3-17,12-3-12,-8 2-15,8-2-7,-8 9-9,4-3-8,-1 0-10,1 4-5,0 0-9,1 0 0,3 0-11,-3 3-3,3 3-4,0-4-4,2 3 0,-1-1-4,2-2-8,1 4-3,0-1 6,0-4 0,1 1 8,0-3 0,4 2-5,-3-2 3,2-1 8,-1-2 8,1 0 3,3-1-3,-2-1 10,-1-2-6,2-3 4,1 0-8,-2-1-1,3-1-3,-2-2-2,0 0-2,-1-1 1,1-2 0,-2-1 3,1 1-9,-2-3 1,-1 0-5,-1-3-2,-3-3-5,-2 5 2,0-4-5,-2 1-2,-2 4-5,-1-1-2,0 0-1,-4 3-1,2-1-14,-2 3-15,-2 0-22,-2 2-29,0 0-46,-1 3-28,1-1-52,0 4-59,-2-1-136,2 0-417,2 3 185</inkml:trace>
  <inkml:trace contextRef="#ctx0" brushRef="#br0" timeOffset="160390.6607">14503 9997 67,'0'0'158,"5"-5"-5,-5 5-5,0 0-7,4-9-15,-4 9-7,2-6-9,-2 6-9,1-7 0,-1 7-5,0 0-1,0 0-4,0 0-9,0 0-6,4-9-6,-4 9-7,0 0-6,0 0-4,0 0-9,-10-9-3,10 9-6,-6-2-4,6 2-6,-9-1 3,9 1-8,-12 0-2,12 0 1,-12 2-4,5-1-2,-1 5 1,-1-3-3,-1 1 0,0 0-3,0 3-2,0 0 5,-3 2-2,-1 0-3,5 1-1,-5-1-1,5 0 3,0-1-5,1 4 4,2-1-4,0-2-2,2 4 4,0-3-3,-1 0-3,3-1 4,2 1-4,0 0 2,3-1-1,1 0-1,-2-1 4,6 2-1,2-1 1,0-2-2,5 4 5,-3 0-11,2 0 6,2-1-2,-1 0 3,2 1 1,-2 0-2,0 0 0,-1-1 2,-4-1 1,3 2-4,-1 0 0,-3-3 1,-2 0 0,0 2 2,-2 0-1,0-1 4,-1 0 0,-2 1 0,0-1 3,-2 1 5,0 1-2,-2-1-1,0 1 3,-3 0-2,-1-1 0,0 1 3,-1-3-1,-1 2 0,-1-2-7,0 2 6,0-4-2,-2 1 2,2-1 7,1-2 1,-2 1 2,4-3 1,-1 0 2,-3-2 3,10 0-1,-21-1 0,12-2 0,1 0 1,-1 0-2,3-2-2,0 0-4,1-3-1,-4-2-1,5 1-3,-1-1-1,2-1 0,0 1-2,1 0 2,1-1-4,2-1 2,-1 0-5,3 0-1,1 0 1,1 0-3,0 2-1,3 0 1,2-4-1,-1 5-1,2-3 2,-3 5-2,2 0-2,-1 2-6,3 0-2,1 0-4,-1 1-7,1 1 2,-3-1-8,4 2-5,-1 0-3,0 2-14,1-2-16,0 2-9,-3 3-18,1-1-23,1 0-11,-2 1-18,1-1-34,-5 0-156,0 2-360,2 1 160</inkml:trace>
  <inkml:trace contextRef="#ctx0" brushRef="#br0" timeOffset="160914.8214">15279 10065 93,'0'0'163,"-13"2"-9,2-1-13,0 0-9,3 4-7,-3 0-8,-1 1-10,3 0-9,-1 2-6,0 1-2,1 3-8,3-1-7,-3 3-4,0 2 2,1 1-9,3 1-1,-2 1-7,4 0-4,-4 8 3,4-7-5,-1 6 3,1 0-3,3-1 1,-1 1-4,2-2 2,-2 1-3,3-7 0,2 1-6,0 0 5,1-1-4,4-1-3,0 0-3,0 0-2,4 0 0,1-2 2,5 2-2,-5-4-2,9 5-3,-4-7-2,2 5-3,-2-8 0,2 6-3,-4-5-1,1-1-3,0-1-1,-1 2-1,-5-5-2,1 0-1,-4-2 3,1 0 0,-2 2-5,-2-4 1,-6 0-1,11 3-1,-11-3 6,7 3 1,-7-3-1,0 0 1,8 2-3,-8-2-1,0 0 0,0 0-4,5 2-9,-5-2-7,0 0-13,0 0-18,0 0-23,0 0-18,0 0-23,0 0-16,8-9-22,-8 9-26,4-8-12,-4 8-170,1-5-379,-1 5 167</inkml:trace>
  <inkml:trace contextRef="#ctx0" brushRef="#br0" timeOffset="161797.8126">15691 10454 16,'0'0'176,"0"-12"-21,0 12-1,2-9-10,-2 9-19,0-11-4,0 11-13,-3-12-6,2 6-6,-1-2 2,0-1-7,-3 0-3,0 2-14,-2-4-8,2 2-5,-3 1-1,-1 0-13,-1 1 1,1-1-9,-3 3 0,1-2-2,1 4-6,-1-1-12,2 3 7,-2 0-3,1 1-3,-1 1-1,0 3-3,-2 2 1,1-1-4,-2 3 11,4 4-9,1-3-7,-4 2 1,7-1-3,-2-1-1,1 1 6,4-1-3,-1 3-6,1-3 2,2 1 1,2-1-4,0 2 4,2-4 1,2 2-6,0-1 6,-1-2-6,0 0 3,3-3 1,-2 3 0,0-2-1,-5-4-1,11 6 1,-4-5 2,-1 2-2,3-3 2,-9 0 2,14-2 3,-8 0 3,3 0 2,-1-1 0,-2 0 0,2-3 1,0 0-1,-1-1-1,1-1 0,0 0 0,1-2 2,-2 1 0,1-1 0,-2 1-1,2 0 9,-2 1 2,-2-1-1,0 3-4,1-2 2,-2 2 6,0 1 4,-3 5 1,6-7-4,-6 7-2,3-7-2,-3 7-2,0 0-3,3-6-3,-3 6-5,0 0-1,0 0-4,5-4-2,-5 4 6,0 0-9,0 0 0,0 0-1,0 0-3,8 13 8,-7-7-4,2 1 0,0 2-1,3 2 1,-4 0 4,2 4-3,1-1 3,0 2 0,-1 0 2,1 2-2,0 0 3,-2 0 0,2 0-4,-2 1 1,0 1 0,3 5 0,-4-5-1,0-1 2,1-1 0,0-1 0,-2 2-2,-1-2 1,1-2-3,2 1 1,-3 0 1,0-6 0,1 0-3,-1-3 6,0-7-4,1 11-2,-1-11 0,2 7 5,-2-7 1,0 7 7,0-7 14,0 0 10,1 8 9,-1-8 7,0 0 9,0 0-8,0 0-7,0 0-2,12-15-6,-7 8-6,2-4 0,1 0 2,0-2-10,-2-1-3,7-1 13,-6 1-14,1 1-1,1-1-5,0 0 2,-4 0-6,2 3 0,-2 0 3,1 0-2,-1 0-5,0 1-1,-1 0-3,0 0 3,0 0-5,0 0 6,-1 2-16,2-2-10,-2 4-1,1 0-3,-2 0-9,-2 6-14,6-11-8,-5 8-15,-1 3-19,4-6-21,-4 6-21,0 0-33,4-6-23,-4 6-31,0 0-26,0 0-194,4-5-470,-4 5 208</inkml:trace>
  <inkml:trace contextRef="#ctx0" brushRef="#br0" timeOffset="162294.889">16176 10540 91,'-7'-1'184,"7"1"-16,-7-3-14,7 3-19,-11 0-9,11 0-9,-11 3-10,6 0-7,0 2-12,-2 0-3,2 0-2,-2 5-13,1-2-4,3 2-2,-3 0-6,4 0-8,-2 2-4,3 0 0,1 0-3,1 0-4,-1 0-5,3-1 0,-1 0-2,2 2-7,-1-4 0,2 1 0,-1-3-5,2 2 5,-2-5 0,1 1 6,0-2 0,-5-3 8,13 6-4,-7-5 5,-6-1-4,17-4 1,-7-1-1,-1 2-1,0-2 0,0-2-2,1-2 1,-2-1-2,-1 1 0,2-1-4,-1 0-3,0-7 0,-3 6-6,-1 0 2,-2 0-6,1-1 3,-3 2-7,-4-1 0,0 1-9,2 0-6,-1 2-3,-2-1-7,1 4-15,4 5-15,-9-8-4,3 2-18,1 4-15,5 2-20,-9-2-10,9 2-19,0 0-17,-11 0-6,11 0-163,0 0-341,0 0 151</inkml:trace>
  <inkml:trace contextRef="#ctx0" brushRef="#br0" timeOffset="162677.4727">16558 10786 104,'0'0'236,"0"0"-19,-11 0-18,11 0-19,-8 2-18,8-2-16,0 0-14,0 0-13,0 0-14,-13-3-8,13 3-9,-7-3-12,7 3-9,-8-4-2,8 4-10,-6-4-3,6 4-5,0 0-6,-6-7-5,6 7-4,-3-6-2,3 6 1,0 0-6,-2-8-5,2 8 2,0 0 0,0 0-4,0 0 1,5-15-3,-5 15 5,4-3-3,-4 3-2,0 0-3,8-6 0,-8 6-2,0 0-3,8-3-2,-8 3 1,0 0-1,0 0-4,0 0 6,11 7-3,-11-7-4,5 9 7,-4-5-3,0 4 3,-1-8-2,-3 16 0,0-4-1,-2 4-1,-3-2-5,-2 0-13,0 3-30,-7 5-50,6-7-51,-6 8-245,0-2-422,0-2 187</inkml:trace>
  <inkml:trace contextRef="#ctx0" brushRef="#br0" timeOffset="164771.8872">16670 10299 156,'0'0'188,"0"0"-14,0 0-10,0 0-13,0 0-12,0 0-8,0 0-11,0 0-11,0 0-8,0 0-12,0 0-12,0 0-3,0 0-10,0 0-5,0 0-6,0 0 0,5 15-4,-3-6 1,-1 3-5,0 0 3,-1 3-4,3 1 0,-3 2-2,1-2-1,2 2 1,-2-1-1,2 1-7,0 2-1,0-4-4,-2 1-1,3-1-2,-2-4 0,0 0-7,-1 0 1,2-2-5,0 0 1,-1 0-3,-1 0-1,0-6 1,-1-4-1,3 9-1,-3-9-6,1 8 7,-1-8 7,0 0 9,0 0 7,1 6 5,-1-6 2,0 0 3,0 0 9,0 0-10,0 0-7,0 0-2,0 0-5,0 0-1,9-18-5,-8 7-2,2 2-6,0-1 4,-1-2-5,1 0 1,1 2-1,1 1-7,0-1 3,-1 0-4,1 1 7,-1 1-9,2-1 0,-2 3-3,-1 0 2,2 1-3,1 1-1,-6 4 0,8-7 7,-5 3-6,-3 4-2,11-3 1,-11 3-4,11 0 2,-11 0 0,14 5 2,-2 0 0,-5 1 0,1 0-2,1 0 1,1 0 1,2 6 0,-7-5-1,0 3 0,1-3 10,-3 1-10,-1 2-2,0-4 0,-4 3 4,1 1-2,0-1-1,-5 0-7,-1 0 0,2 0 0,-1 0-10,-2-2 2,-2 0-12,2-1-12,-1 0-9,-2-2-14,2-1-8,0 1-6,-4-2-16,4 0-16,0 0-11,0-2-14,9 0-13,-17-4-12,10 3-6,-1-3-161,-1 2-354,0-4 158</inkml:trace>
  <inkml:trace contextRef="#ctx0" brushRef="#br0" timeOffset="165183.9895">16824 10061 132,'10'-4'203,"1"3"-10,5 2-13,3 2-4,12 2-11,-5 3-14,3 4-4,-1 3-16,1-3-13,0 8-8,-3 0-11,1 4-7,-2 0-13,-2 1-6,0 3-3,-1 0-9,-5 2-7,1-3-3,-6 0-8,1 0-3,-6 1 1,0-1-8,-2 1-1,-4-3-8,-2-6 3,1 8-1,-5-8-5,0 1 0,-1-3-4,-4 1-3,1 0 4,0-1-2,-6 4-1,1-4-4,2-3-8,-2-1-12,-1 0-6,0-2-17,4 0-12,-2-2-22,5-1-15,1-2-14,0 1-21,1-4-21,2 1-24,4-4-162,0 0-347,-8 2 153</inkml:trace>
  <inkml:trace contextRef="#ctx0" brushRef="#br0" timeOffset="165506.2499">17610 10460 140,'0'0'277,"0"0"-22,0 0-25,0 0-23,0 0-18,0 0-23,0 0-15,23-6-16,-12 2-12,3 1-10,2-1-13,3 0-11,-1 2-10,1-2-11,-1 1-18,-2 2-14,-1 1-12,-3-1-13,1 1-13,0 1-25,-2 0-20,1 1-30,-5-1-14,1 1-16,-8-2-12,12 3-21,-12-3-1,6 5-141,-6-5-306,0 8 135</inkml:trace>
  <inkml:trace contextRef="#ctx0" brushRef="#br0" timeOffset="165688.4993">17642 10618 112,'0'0'169,"0"0"-7,0 0-6,16 6-15,-16-6-11,18-4-12,-5 2-10,-2 1-11,5-2-9,0 1-9,3 1-17,-1-3-11,0 2-15,-1 1-19,-3-1-12,3 0-22,-3-2-28,-2 2-20,2 0-41,-1-1-111,-1 2-234,0-2 104</inkml:trace>
  <inkml:trace contextRef="#ctx0" brushRef="#br0" timeOffset="166759.7822">18797 10403 186,'0'-9'168,"0"9"-10,0-8-15,0 8-7,-2-11-16,2 11-13,0-10-5,0 10-12,-1-10-13,1 10-1,-5-11-3,3 5-12,2 6-6,-4-12-8,1 6 1,1 0-11,-6-1-10,0-1 1,-1 2-2,0 0 1,0 0 0,-3 2-2,1 2-8,0-2 1,-2 2-2,-3 2 3,2 0-5,1 1 3,0 1-3,1 1-2,0 0 2,0 5 5,2-4-9,-1 3 3,2 1 2,0 0-5,1 1 2,-1 0-3,4 1 0,0-1 3,1 2-4,1-1 4,-1-1-6,3 3 6,1-2-2,0-1-2,0 1 0,1-3-1,2 2 5,1 0-3,1-1 3,-1-1 2,1-3 1,1 0-1,3 1-2,0-1 7,-2-2-4,0-1 3,1 1 5,2-3-2,4 2 0,-14-1 4,17-3-3,-9 2 4,-1-3 1,2-1-7,0 2 2,-1-3 0,-1 3 2,-1-3-9,-1 1 8,-1 0-8,-1-2 3,1-2-4,0 3 1,0-4-4,-2 1 4,0 2-2,0 0 3,-2 7-5,1-12-1,1 6 1,-2 6 10,4-9 1,-4 9 1,1-6-1,-1 6-3,0 0-4,1-7 0,-1 7-5,0 0 3,0 0-10,0 0 4,0 0-3,0 0-3,0 0 4,0 0-1,0 0 3,0 0-1,4 22 0,-1-12 3,-1 1 1,1 0-1,0 2 3,3 2 4,-1 1-5,0 1 2,0-1 0,3-1 0,-3 2 1,0-1-2,1 1-1,-1 1 0,3 1-3,-4-2 3,1 1-4,0-1 3,-1 0-2,0-1-1,-2-5 2,1 2-4,1-1-2,-2-3 2,-2 0-3,1-2 2,1 0-2,-2-7 2,2 9-1,-2-9 2,4 5 4,-4-5 2,1 9 9,-1-9 10,0 0 11,0 0 10,0 0-4,7 1-2,-7-1-3,0 0-8,8-20 0,-3 11-6,-2-1-5,3-3-4,0-2 1,0-2 3,2-1-7,-3 0-2,2 0 1,0 1-1,1 1 4,-2-1-3,3 0 2,-2 1-8,-1 2 4,2-1-5,-5 5 1,3-1-3,-1 3 5,-1-1-6,-1 1 2,0 1 0,2 3-1,-5 4-2,4-10-11,-2 6-7,-2 4-8,6-8-13,-6 8-15,3-4-8,-3 4-18,6-5-13,-6 5-19,0 0-16,11-1-16,-11 1-19,0 0-16,13 3-29,-13-3-44,6 4-146,-6-4-425,7 5 189</inkml:trace>
  <inkml:trace contextRef="#ctx0" brushRef="#br0" timeOffset="167078.0014">19234 10404 281,'0'0'265,"0"0"-24,0 0-25,0 0-20,0 0-21,0 0-16,0 0-12,0 0-15,0 0-10,6 11-4,-6-11-2,3 13-10,-2-3-11,1 1 1,-1 1-3,0 1-5,0 1-2,1 3-4,-1-1-6,3-1-5,-3-2-6,-1-2-5,0 5-1,0-4-1,0 1-12,0-2-3,0 0-2,-1-1-1,-2-1-10,3 0-4,-1 1 1,0-4-3,1-6-1,0 12-5,1-6 4,-1-6-20,0 8-17,0-8-18,0 11-26,0-11-34,0 0-43,0 0-41,5 13-59,-5-13-230,0 0-506,0 0 224</inkml:trace>
  <inkml:trace contextRef="#ctx0" brushRef="#br0" timeOffset="168335.9745">14619 11344 121,'1'-6'154,"-1"6"-14,3-13-14,-3 7 8,0 6-4,0 0-16,-4-16-6,1 13-14,3 3-9,-7-10-10,2 6-8,5 4-2,-14-3-14,7 0-4,0 2-1,7 1-2,-16-1-9,16 1 0,-13 0-6,5 1-1,-1 2-5,1-1-1,8-2-2,-14 6 0,5-2-3,1 3 1,-1-3 0,2 3-6,3 0 1,-1-1-2,1 4 3,0-3-9,1 2 3,5 2 1,-4 0 2,4-1 3,-1 1-1,3 0-2,4 0 0,1 2 3,3-1 0,1 1 1,2 0 3,6 3 7,2-2 5,2 0-5,2-1 3,0 0-3,1-3 1,-1 3-6,-2 1 2,-1-1-2,-5 0-1,-3-3-4,2 1-2,-5 1 2,1-1-5,-5-1 2,0 3 0,-1-2-1,-5-2 3,1 1-2,-4-1 2,0 2 7,-1-1 3,-2-1 1,0 2-3,-4-4 1,1-1 8,-2 2 0,-1-3 2,-2-1-3,1 1 0,-4-2 2,2-2-2,-1-1-2,-1 0 8,1-3 0,0-1 0,-2 0-5,3-2-2,1-2-2,0 0-2,1-1-3,2 2-2,0 0 2,3-1 2,1-2-1,-1-2-4,4 0-5,0-3-1,3 4 4,1-1-5,0 1-4,4 0-1,-2 3-2,1-1 1,1 1 1,-1 1-8,1 2-3,-1 3-3,0-2-8,2-1-8,0 2-12,2 1-12,-3 0-11,2 1-9,0-2-19,5 6-19,-2-2-8,0 0-22,1 3-19,6-2-22,-6 1-28,0 0-129,5 0-361,-4-1 160</inkml:trace>
  <inkml:trace contextRef="#ctx0" brushRef="#br0" timeOffset="168690.1561">15484 11318 12,'0'0'234,"-5"-9"-26,5 9-17,-9-2-18,9 2-15,-14 1-16,6 2-16,-2 3-8,0 2-5,0 4-9,-2-1-8,1 3-7,3 3-10,-1 1-6,1 6-5,1 2-6,-1 2-2,4 0-4,-1 1 1,5-1-9,0-1-2,0 4-7,4-3-4,1 0-1,2-1 3,3 0-9,1-3-1,-2 0-2,5-2-3,-1 1 0,-3-7-4,4 0-3,2 4 0,-2-7 0,-3-1-3,5-2-4,-6-2-4,4-1-8,2-1-13,-4 0-13,2-3-17,-1-2-22,5-1-20,-2-2-16,5 0-24,-1-5-23,-2 1-26,0-1-131,-3 0-333,2-1 147</inkml:trace>
  <inkml:trace contextRef="#ctx0" brushRef="#br0" timeOffset="169403.9932">15941 11663 53,'0'0'186,"-4"-15"-17,1 11-15,-1-1-10,1-2-14,-1-2-18,0 4-6,-1-4-13,5 9-4,-11-18-9,6 11-4,-2-2-11,-1 1-3,2 1-4,-1 1 0,1 1-9,-2 0-2,2 2 1,-2 0-3,8 3-3,-15-1-5,15 1 0,-13 3-5,7-1 0,-2-1-8,-1 5 1,3 1-3,-1 2 3,1 1-5,1-1-2,-2-1-2,3 3-5,1 0 5,1 0-5,1 0 2,1 0-2,0-1-6,1 0 4,2-2 0,-1 2-3,1-3 1,0-1-1,-1 0 0,1 0-3,-3-6 2,6 8 0,0-4 4,0-2 8,-6-2 2,11 0 1,-11 0-2,14-1 1,-6-3 0,-3 0 10,4-2-4,0-2 6,0-1-4,-3 0 6,2-1 1,-2 0 2,2-5 7,-4 5 3,1-1-4,-1 2 10,0-2 5,2 1-7,-2 0 0,-4 10-2,5-13-3,-5 13-3,4-10-8,-4 10 3,4-9-8,-4 9-6,3-7-2,-3 7-1,0 0-3,6-1 0,-6 1-1,0 0-5,0 0-2,8 18 0,-6-10-1,0 8-3,2 0 0,-1 1 4,2 1-3,-3 7 6,1 1-7,1 0 4,-2 0-2,1 0-2,-2-1-3,0 0 1,-2-6 0,1 8 5,1-8-3,1 6 8,-4-8-9,4 0-1,-2-2 0,1-1 1,-1-3-1,-1-1 3,2 0-5,0-4 2,-1-6 3,0 9-1,0-9 1,1 9 4,-1-9 10,0 0 13,0 0 3,0 0-2,0 0 1,0 0-12,0 0 5,0 0 1,26-24-8,-18 14 0,3-3 7,-5-3-11,5 0-1,-3-2-5,7-4 1,-5-1 3,3 0-5,-2 7-2,0-1 0,0 0-4,-3 1 4,-2 6-3,1-1 2,-1 1 0,-1 2-4,-1 2-5,-2-2-2,-2 8-11,7-7-7,-6 3-13,-1 4-10,5-5-19,-5 5-23,0 0-15,0 0-15,5-4-19,-5 4-11,0 0-25,0 0-16,7 13-29,-7-13-213,0 0-465,0 21 206</inkml:trace>
  <inkml:trace contextRef="#ctx0" brushRef="#br0" timeOffset="169672.1561">16315 11846 259,'0'0'254,"0"0"-24,0 0-23,0 0-20,0 0-21,0 0-17,0 0-15,6 5-9,-6-5-12,4 10-12,-4 0-7,2-2-7,0-1-6,0 4-9,0 1-6,0-1-8,0 1-3,0 0-6,1 1-5,-2-2-2,-1 1-5,1 0-5,1 1-3,-4-1-3,2 0-13,-2-2-12,1 1-21,2-1-15,-2-4-33,1-6-25,-2 17-44,4-11-30,-2-6-199,0 0-395,0 0 175</inkml:trace>
  <inkml:trace contextRef="#ctx0" brushRef="#br0" timeOffset="170251.9518">16624 11941 112,'0'0'225,"0"0"-16,0 0-18,0 0-18,0 0-16,0 0-15,0 0-15,0 0-15,0 0-11,0 0-8,0 0-7,0 0-10,0 0-12,0 0-4,0 0-4,0 0-10,0 0-1,0 0-4,0 0-2,0 0-1,0 0-2,0 0-2,0 0 3,0 0 0,0 0-1,0 0 0,0 0 2,0 0 0,0 0-1,0 0 2,0 0 1,0 0-5,0 0 0,0 0-3,0 0-3,0 0-1,0 0-3,0 0-5,-4-6 4,4 6-7,0 0-4,0 0-2,0 0 2,0 0-5,6-8-1,-6 8 0,0 0-1,9-2-3,-9 2 3,0 0-4,16 3 1,-11-1-3,-1 4 3,-4-6-3,8 7 2,-6-2 0,1 3 0,-2 1-2,0 1 5,-3 1-5,-2 4 4,-3 0-3,0-1-9,-2 2-12,0-1-23,-1 0-37,0-2-29,-1 1-35,4-4-36,-1-1-214,-1 0-426,3-2 189</inkml:trace>
  <inkml:trace contextRef="#ctx0" brushRef="#br0" timeOffset="170912.3141">17124 11710 149,'0'0'160,"-6"-12"-11,2 8-8,-1-2-14,5 6-3,-7-6-12,7 6-12,-7-4 0,7 4-17,-9 0-10,9 0-7,-13 1-1,4 3-12,-3 0 8,3 2-11,-1 1 3,0-1-2,-4 5 1,3 2-2,-2 0-3,1-1-6,3 3 0,3-2-2,-3 1-2,1-3 2,3 5-6,1-4 2,2-1-2,0 1-7,1-3-3,0 1-1,2-1 1,0-2-2,1 1-4,0-2-3,1 0-1,-3-6 8,6 8-6,-1-4-2,-1-1-3,-4-3-1,13 3 3,-6-3 0,-7 0-4,16-3-4,-10 0 4,6-2 3,-1-1-7,-2-1 4,0-1-4,1-2 2,3-2-4,-4-1 3,3-2-3,-5 6-8,0-2 5,-1 0 3,3 0 1,-4 0-3,-1 6 0,0-4 7,0 3 0,-3 1-5,5 1 1,-6 4 2,4-8-4,-4 8-1,0 0-3,4-7 4,-4 7-2,0 0 2,0 0 0,0 0 0,10 14 5,-7-6 3,1 0 0,3 2-2,-2 0-1,2 0 4,1 6-4,3-3 0,-3 0 0,1 0-1,-1-3-1,0-2 1,0 0-5,0 2 3,-1-2-4,2 0-7,-1-1-13,0-1-9,-1 0-23,1-2-17,-3-1-25,-5-3-24,13 2-25,-6 0-45,-7-2-120,0 0-335,0 0 148</inkml:trace>
  <inkml:trace contextRef="#ctx0" brushRef="#br0" timeOffset="171206.0422">17290 11500 101,'8'6'197,"2"2"-18,4 2-12,0 3-12,1 0-14,-2 2-11,6 5-12,-3 0-11,-1 2-7,-1-1-16,-4-2-9,-1-3-2,0 1-5,-2 0-5,0 1-5,-3 1-5,0 6-2,-4-6-6,1 2-2,-3-2-4,-1 8-7,-3-3-1,1-6-6,-3 1-3,2-1-2,-1 0-15,-3-1-16,4-2-22,-1 1-27,2-5-41,1-2-54,-2-2-149,6-7-329,-4 11 146</inkml:trace>
  <inkml:trace contextRef="#ctx0" brushRef="#br0" timeOffset="171517.9774">17893 11875 115,'0'0'256,"0"0"-28,0 0-18,0 0-26,0 0-12,0 0-22,0 0-10,35-2-19,-24 2-13,1-1-9,0 0-7,0 1-15,1 0-19,1 0-19,-1 1-13,1-1-26,0 0-19,0 1-16,-1-1-27,-2-1-25,1 0-22,-5-1-19,-7 2-29,16-1-90,-10 0-267,-6 1 119</inkml:trace>
  <inkml:trace contextRef="#ctx0" brushRef="#br0" timeOffset="171816.4989">17951 12011 8,'0'0'259,"0"0"-18,0 0-22,0 0-20,0 0-11,12 6-19,-12-6-16,19-3-11,-6 1-12,4 0-11,2 0-15,-2-2-6,5 0-12,-2 2-7,1 0-11,0-3-10,-2 4-10,-3-2-13,-2 1-9,-3-1-11,-1 1-13,2 1-6,-4-2-14,0 1-16,-8 2-14,10-5-19,-10 5-29,7-4-16,-3 1-32,-4 3-177,0 0-347,1-8 153</inkml:trace>
  <inkml:trace contextRef="#ctx0" brushRef="#br0" timeOffset="173215.8877">19018 11518 102,'0'0'195,"4"-6"-5,-4 6-16,0 0-13,2-5-7,-2 5-16,0-9-14,0 9-8,0 0-9,0 0-10,-2-13-3,2 13-10,-5-10-12,2 5-3,3 5-6,-9-6-11,2 2-2,0 2 2,-3 1-9,10 1-7,-22 2-1,11 0-4,-3 2 0,-2 4-1,0 2-5,-1-1-2,0 2 2,1-1-4,3 3-2,0 1 0,1 1-2,1-1-5,1 2 3,1 0 1,3 1-2,2-3 0,1 1-2,1 1 3,2-3-6,0-2 1,1 0 3,0 0-2,2-2 0,1 1 1,0-2-3,-2-3-2,1 1 2,3 0-1,-2-2 3,-4-4 1,8 5 4,-3-2-1,-5-3 5,11-1-4,-11 1 0,14-4 2,-6 1 1,0-3-3,0-2 2,1 1 1,-1-1-1,-1-1 5,1 0 2,-1-2-1,1-3-3,-1 3 4,-1-3-2,0 1-3,-3-4-2,4 2 0,-4 4-3,2-1 1,-3 6-1,3-3 1,-5 9 4,1-11 5,2 6-5,-3 5-3,3-7-3,-3 7-5,3-5 2,-3 5-3,0 0-1,0 0 1,0 0-5,0 0-1,0 0 2,0 0 0,0 0 4,12 18 1,-7-7 4,-2 1 2,0 0-1,4 6-1,-2 0-7,1 0 5,2 6 7,0 1-5,1-1 0,1 0 4,0 0-1,-4-5-5,2 0 1,-1-1 1,0 0 0,-2 0-3,0 0-1,1-2 0,-3-1 1,1-3-6,0-1-1,0 1 2,-3-3 0,0-2-4,2-1 7,-2 0-3,-1-6-1,2 9 3,-2-9 0,0 0 12,1 8 11,-1-8 1,0 0 3,0 0-3,0 0-2,0 0-9,10-24-2,-6 13 3,1-1 0,0-3-8,0-2 1,2-2-1,1-6 0,1 3-2,-1 4-6,-3-2 7,4 1-1,-1 1 9,1 0-16,-1 2 11,-2 2 9,-1 5 4,0 0-6,0 0 6,-2-2-8,2 4-8,0-2-5,3 1-4,-2 0-6,-2 3-9,0-2-10,-4 7-14,5-8-15,-5 8-19,5-4-18,-5 4-14,5-4-14,-5 4-14,0 0-18,0 0-19,0 0-20,10 13-18,-10-13-35,3 9-182,-2-5-455,-1-4 202</inkml:trace>
  <inkml:trace contextRef="#ctx0" brushRef="#br0" timeOffset="173455.9683">19428 11724 40,'0'0'285,"0"0"-20,0 0-25,0 0-19,4 6-19,-4-6-3,1 10-13,2-4-8,-2 0-8,-1 4-14,3 0-2,-1 3-19,-1-3-14,-2 3-8,1 0-13,1 2-11,-1-4 1,0 2-19,0-1 6,0 0-24,0 0-22,-1-3-16,2 2-21,-1 1-19,2-1-37,-2-4-44,2 1-49,0-2-51,-2-6-233,3 9-475,1-6 210</inkml:trace>
  <inkml:trace contextRef="#ctx0" brushRef="#br0" timeOffset="174599.5549">14881 12666 229,'0'0'213,"-5"-13"-16,2 6-12,0 1-17,0 0-16,-1 0-10,0 0-15,-2 1-14,-2-1-12,2 3-7,-1-2-11,7 5-9,-12-5-10,3 3-2,9 2-11,-14-3-4,14 3-4,-17 3-6,8 0-5,0 2-2,-1 1-1,2 0-8,1 1-3,0 0-1,1-2-3,1 3-1,2 2-1,-1-1 0,4 2-5,2-1-1,0 1 5,2 4-1,5-1-3,1-1 3,0-1-3,6 2 1,4 3-2,-1 1 0,-2-4 1,2 3-1,2 0-1,-7-3 3,6 3-3,-6-2 2,-1-1-1,-1 0-2,-1 1 2,-2-2 0,-4 1-2,-1 2 5,-2-5-2,1 1-2,-3 1 3,-1-2 2,-2 1 0,-1 0 3,-2 2-2,-1-3 1,-3-4 6,1 2 1,0-3 3,-1-1 3,0-1 9,-2 0 6,1-3-4,1 0-1,-2-3 3,0-2-3,0 0-2,2-3 1,0 0-4,1-1 0,2-1 0,2-1-2,-1 0-6,2-2-3,3-1-2,1 1-1,1-4-2,3 0 0,0 5-2,2-4-1,0 4-2,2 2-1,1-4-1,-3 4 1,2 1-3,0 1-1,-2 1-9,2 1-8,-2 0-5,0 2-10,2 0-12,-1 0-10,-7 3-14,15-3-22,-7 2-14,-1-1-15,-7 2-25,19-1-10,-8 1-16,3-1-22,-5 0-162,-3 0-379,5 1 168</inkml:trace>
  <inkml:trace contextRef="#ctx0" brushRef="#br0" timeOffset="174917.996">15448 12566 112,'0'0'208,"-16"3"-16,6 2-20,-5 2-10,0 3-14,1 0-11,-1 3-14,2 2-6,-2 9-7,1-2-6,0 3-3,3 3-7,2-2-5,4-1-9,-1 3 0,6 1-12,0 0-1,3 2-4,3-1-6,0-1-2,1 3-7,2-3-2,3 2-6,3-5-5,0 3-7,-1-3 6,1 0-5,-1-4-3,3 1-3,-4-7-4,1-2-6,-2-1-7,4 0-12,2-2-10,-3-2-19,0-4-21,3 1-17,-1-2-31,2-3-6,2-3-27,2 0-25,-2-3-24,1 0-115,3-4-324,-1-2 143</inkml:trace>
  <inkml:trace contextRef="#ctx0" brushRef="#br0" timeOffset="175593.7584">15961 12918 5,'-7'-9'233,"1"-1"-25,0 3-18,-3-2-14,-1 1-17,3 1-16,-2-2-15,0 3-12,-1 0-10,4 3-11,-1-1-15,1 2-8,6 2-7,-14 0-5,14 0-6,-16 3-6,5 2-4,1 3-7,1-3-3,-1 4 0,1 3-10,-3 0 4,1 2-4,2-2-3,0 3-4,0 0-3,4 1 2,0-3-7,2-3 3,1 1-4,2 3 1,-2-4 0,4-1 3,-1-1-2,1-3 2,5 4-3,-4-4 3,3-1-4,-1 0 2,0-1 4,-5-3 0,12 0 0,-12 0 0,15-3-3,-6-2 1,0-1 1,1-1 3,0 0-3,-2-3 3,2 1 0,-1-5 2,-1 4 5,-2 1-1,4-5 5,-2-1-1,-3 5 3,-2 0 2,-1 0 6,2 1-1,0-1 0,-2 3 0,1 1 2,-3 6 4,2-11 1,-2 11-4,4-9-3,-4 9-2,3-5-5,-3 5-4,0 0 4,0 0-10,0 0-8,0 0 0,0 0 3,0 0-1,9 18 1,-5-6 2,-2 0-5,3 3 4,2 8 4,-2-3-5,0 5 0,0 2-2,0-3 7,7 0-3,-11 3-2,3-1-2,1-2 1,-1-6-2,1 3-1,-1-2 4,-2-1-6,1-2 1,1 1-3,-1-1 2,0-5-4,-2-2-2,1 1 1,0-4 5,1-1 1,-3-5 0,2 9 14,-2-9 11,2 7 8,-2-7 5,0 0-7,10-1-4,-10 1 1,0 0-5,9-17 3,-5 8 11,2-3-22,-5 1 4,8-5-6,-3 0-3,2-1-2,-1-2 6,3 1-7,-4-2 2,3 2-1,0 0 0,-3 0-7,2 3 4,-1 0-3,-1 5 3,3-5-4,-4 5-4,1 0-3,0 0-5,-4 3-5,-2 7-20,5-12-5,-5 12-7,8-9-15,-8 6-19,0 3-25,0 0-25,0 0-25,6-9-15,-6 9-18,0 0-21,0 0-18,0 0-37,0 0-163,0 0-453,12 16 202</inkml:trace>
  <inkml:trace contextRef="#ctx0" brushRef="#br0" timeOffset="176055.9848">16438 13192 71,'4'5'162,"-4"-5"2,0 0-19,0 0-9,0 0-6,6 2-11,-6-2-13,0 0-5,0 0-6,0 0-6,0 0-2,0 0-3,0 0-2,0 0 3,0 0 3,0 0 1,0 0 1,0 0 5,0 0-2,0 0 2,0 0-5,0 0-7,0 0-10,0 0-5,0 0-6,0 0-6,0 0-5,-3-18-9,3 18-6,3-9 2,-3 9-3,0-9 0,0 9-1,0 0 7,4-10-4,-4 10-1,2-7-5,-2 7 1,3-7 1,-3 7-4,0 0-2,2-6 0,-2 6-6,0 0-4,0 0-5,0 0 2,7-4-5,-7 4 1,0 0 2,0 0-4,0 0 1,0 0-1,8 15-2,-8-15-2,5 9-1,-4-5 2,-1-4 0,6 11 4,-6-4-1,1 4 11,2 1-1,-3 0 1,0 5 1,1-2 2,-2 1-2,-3-3 2,2 6-3,-2-1-3,0-1 1,2 0-5,-2 0 2,1 0-6,0-2-12,1 1-11,-1-4-19,3-1-13,-2 2-25,0-1-31,2-4-23,0 2-29,2-1-34,-1-2-19,-1-7-48,3 9-141,-1-6-430,-2-3 191</inkml:trace>
  <inkml:trace contextRef="#ctx0" brushRef="#br0" timeOffset="176566.2398">16833 13360 37,'0'0'210,"0"0"-18,0 0-17,0 0-14,0 0-15,0 0-12,-18-8-13,18 8-8,-11 2-8,11-2-6,-11 1-6,11-1-4,-10 2-7,10-2-9,-12 0-7,12 0-6,-10-2-9,10 2 3,-11-3-5,5 0-2,6 3-3,0 0-1,-7-3-7,7 3-2,0 0-5,-4-5 1,4 5-4,0 0 2,-6-5-4,6 5 2,0 0-3,0 0-3,0 0-1,0 0-2,0 0 0,0 0-5,16-8 0,-16 8-2,0 0-2,13 2 3,-13-2-5,10 7 3,-4 0-6,-2-1 3,0 3 3,0-1 0,-1 2-3,-2 0-3,-2 3 4,1-2-5,-2 5 3,0 0-2,-1-4-14,-2 4-17,-3-1-21,2-1-40,-3 2-39,3-2-28,-1-2-217,3-3-402,0-1 178</inkml:trace>
  <inkml:trace contextRef="#ctx0" brushRef="#br0" timeOffset="177183.6216">17251 12838 213,'0'0'237,"0"0"-26,0 0-16,0 0-17,0 0-19,-13 13-18,9-5-3,1 6-8,-1 2-4,3 0-6,0 3-5,0 8-4,2-2-11,-1 2-6,0-2-5,4 0-9,-4-6-9,1 0-3,2-1-3,-2-1-11,0-3-3,-1-1-7,1-3-3,1 2-4,-2-1 2,1-1-4,-1-5-6,0-5-2,-1 13-1,1-13-1,0 9 0,0-9-2,0 0 6,0 7 4,0-7 9,0 0 9,0 0-1,0 0-7,0 0 4,0 0-8,0 0-7,0 0-7,0 0-3,7-30 0,-5 21-2,5-2-2,-4-1-3,2 1-3,0-1 0,2 1 3,-3 3-7,3 0 3,-2-1-4,0 1-3,3 0 0,-3 1 0,1 4 2,-1-3-7,1 1 7,-1 1-6,1 2 2,-6 2-1,14-1-2,-4 2 2,2 4 0,-2-2 2,-1 5-2,0 0-2,1-1 1,-2 3-4,-2 1 5,1-2 0,-2 1 1,-3 0-3,1-1 4,-4 1-3,-3 0 6,0 3-5,0-2-5,-5-1 6,0 3-1,-5-2-1,1 1 11,2-3-16,-6 1-13,3-2-12,-2-1-15,-2 1-28,0-2-19,-3-3-29,2 0-53,0-3-27,5-2-24,1-1-228,-3-3-490,3 1 216</inkml:trace>
  <inkml:trace contextRef="#ctx0" brushRef="#br0" timeOffset="177518.3206">17372 12773 12,'6'-4'249,"-1"2"-17,-5 2-19,17-3-16,-4 4-14,1 1-13,5 3-8,-2 3-12,10 4-12,-2 4-9,2-2-10,-2 4-12,1-1-11,-3 1-8,0 5-7,-3-2-8,1-1-11,-6 0-6,-3-2 0,0 3-8,-6-3-1,-3-1-8,3 8 1,-4 0-7,-3-7-3,-3 1-1,-1-1-5,0 1-2,-7 4 1,3-5-9,-5 2 3,4-4-10,-1 0-11,0-2-5,-3-1-7,3-1-12,-1 0-8,2-2-12,0-3-16,-1 1-14,4-2-23,1-1-9,0-1-22,6-4-26,-6 2-46,6-2-123,0 0-354,0 0 158</inkml:trace>
  <inkml:trace contextRef="#ctx0" brushRef="#br0" timeOffset="177754.7629">17919 13053 264,'4'-3'273,"3"0"-24,1 0-19,2 0-27,4 2-18,3-5-21,3 4-13,-2-1-19,3 0-18,0 2-16,-1 0-23,4 0-28,-2 1-28,-3-1-29,3 0-33,-1 1-28,1 0-33,-3-2-31,-1 4-173,-5-1-331,2-1 146</inkml:trace>
  <inkml:trace contextRef="#ctx0" brushRef="#br0" timeOffset="177956.9462">18099 13197 239,'-5'2'226,"5"-2"-15,0 0-18,-3 8-4,3-8-11,0 0-17,0 0-12,17 2-9,-4-2-19,3 0-14,4-4-10,-2 0-22,9 1-14,2 1-21,-9-4-17,2 0-40,-2 4-32,2-1-18,6-1-3,-6 2 14,5-2-26,2-2-49,-2 5-159,1-2-314,3 0 139</inkml:trace>
  <inkml:trace contextRef="#ctx0" brushRef="#br0" timeOffset="178501.9956">19144 12926 78,'0'0'169,"-7"-3"-8,7 3-13,-13 0-12,13 0-1,-17 4 0,5-1-8,0 2-10,2-1-10,-3 2-5,2 0-3,-5 3-7,3 1-1,2 4-4,-2 0-5,3 3 0,1-1-7,0 2-9,0 6-4,4-6-3,2 1-5,1 1-7,2 0-6,1-1-5,2-2 3,2 0-7,3 1-3,-2-2-10,9-2 13,-2 0-9,4-2-1,-1-2-5,2-3-3,3 0 2,0-4-3,1-1-3,6-1-1,-6-3-3,-3-2 4,3 0-6,-2-3 6,-2-1-1,0-3 9,-4 0 7,3 1 11,-6-4-4,2 0 1,-5-3-2,-2 1 4,-2-4-6,0-5 0,-7-3-4,-1 9-1,-1-6 5,-3 7-8,-3-7-6,0 8-1,-1 2 0,-1 1-4,-1 2-10,-1 2 8,2 2-12,1 1-3,2 2-8,0 0-8,1 2-17,-1 0-8,4 1-14,6 2-10,-18 2-5,6 3-12,3 0-17,-1 1-21,2 0-25,2-3-21,-1 3-184,1 1-385,6-7 172</inkml:trace>
  <inkml:trace contextRef="#ctx0" brushRef="#br0" timeOffset="178968.3558">19125 12669 71,'-3'-8'253,"3"8"-17,0 0-16,0 0-18,0 0-16,0 0-21,0 0-12,0 0-1,0 0-4,0 0-9,0 0 1,-6 25 6,8-15-4,-2 6-6,1 1 10,-1 1-17,1 1-6,-1 6-6,2-6-1,0 8-7,-1-1 7,2 3-3,1 3-6,-3 2 11,3-2-11,-2 3 8,-2-1-18,4 0-6,-1 0-11,-2 0 1,0-1-5,2 0-10,-3-2-5,1-1-1,2-2-2,-3 0-10,-1-4-3,1-5-3,0 1-4,0-4-2,-2 1-3,2-3-2,-1-3-11,1 1 7,1-2-9,-1-1 0,0-3-2,0-6 0,0 13-7,0-13-10,0 9-23,0-9 4,2 6-19,-2-6-11,0 0-20,0 0-17,1 9-31,-1-9-32,0 0-40,0 0-60,0 0-78,0 0-280,0 0-658,0 0 291</inkml:trace>
  <inkml:trace contextRef="#ctx0" brushRef="#br0" timeOffset="211295.3331">19764 2280 81,'3'-6'113,"-3"6"-1,2-7-21,-2 7 14,2-8-5,-2 8-8,0 0-6,-3-14-9,3 14 6,0 0 5,-5-10-12,5 10-6,-5-7-4,1 3-14,-1 1 1,-3-1-8,8 4-6,-16-5-3,4 3-5,3-1-7,-1 3 1,-4 2-3,2-2 2,0 4-2,-5 0-7,-1 6 0,2 2 2,-9 4-5,4 4 8,-1-1-8,-1 3 1,4 1-2,2 0-2,-1 2-2,4-2-3,1 5 9,3-2-6,4 2-1,0-8-1,2 3 1,2-3-3,2-5-2,4 2 4,-2-5-2,4-1 4,1-2-4,1 0 0,2-2 3,2-3 1,6 2-3,0-5-1,3-2 3,0-5-7,4-1 6,2-4-4,1-1 2,-1-2-2,-1-1 0,-2-1-2,-2 1 0,1-1 3,-3-1 0,0 2-14,-7-1 15,5-5-2,-8 6-1,1-2 1,-5 2 0,-2-3-5,0 6 2,-1-1 5,-1 2 2,0 0 0,0 0 6,-1 4 3,1 0 7,-2 7 1,2-11 3,-2 11-11,1-7 3,-1 7-3,0 0-10,0 0 4,0 0 1,0 0-5,0 0 5,0 0-4,0 0 1,0 0 1,-6 26 1,6-16-3,0-10-2,1 17 3,1-8-3,1 1 1,0-2-2,1 2 0,2-2 1,1 0 0,2 0-1,-1-1 2,4-3-3,-1 4-11,-1-2-14,3-2-8,-1 0-18,-1 0-33,3-1-16,-1 0-29,-3-1-149,-2-2-300,2 0 134</inkml:trace>
  <inkml:trace contextRef="#ctx0" brushRef="#br0" timeOffset="211804.023">20263 1962 25,'-18'18'172,"7"-3"-12,3 3-5,-4 8-14,-1 1-13,4 2-3,0 0-11,-1 3-11,4 1-9,1-2-4,0 0-9,1-2-8,0 1-4,-1-4-10,1-7-7,0-1-2,2 1-3,0-1-3,4-7-2,-5 5-5,3-5 1,0-4-2,0-7-4,0 13-4,0-13 4,0 8 7,0-8 2,0 0 7,-2 9-1,2-9 1,0 0-8,0 0 1,0 0-7,0 0-3,0 0-3,15-28-3,-5 15-5,-1-3-3,0 2-1,5 0-3,-2-2-2,5 3-1,-2 2-4,3 3-2,-3 0 6,3 0-4,-7 2 0,4 3 5,-3-1-8,2 4-1,-1 1-1,-1 3 2,6 0-1,-7 0 6,7 5-8,-7-2 6,3 3-2,-5-2-2,-1-1 0,-1 3-1,-2-1 1,-2 2 1,-2-3-3,-2 3 4,-2 1-4,-6 4 0,0-2 3,-4 2-1,-12 3-4,2-1 4,0 1-5,-1-4 3,-4-2-11,-2-3-13,0 3 4,4-5-4,6-2 4,1-2-4,-2-2-5,10-1-11,-1-2-9,2 0-20,10 1-27,-8-10-14,8 10-37,3-18-43,-1 9-106,7-8-320,3 2 142</inkml:trace>
  <inkml:trace contextRef="#ctx0" brushRef="#br0" timeOffset="212281.0288">20849 2042 202,'-8'14'217,"-3"0"-20,0 4-14,-1 4-12,3 2-15,-2 1-15,2-2-12,2 4-12,3-1-11,-2-6-13,3-1-11,2 0-3,-2-1-6,0 0-7,0 0-8,3-2-3,0-6-3,0 0-11,3-1-3,-3-2 0,0-7-4,0 10-3,0-10-2,2 8 1,-2-8 3,0 0 3,0 0 5,0 0-2,0 0-5,0 0 0,8-17-10,-2 7-5,0 0 0,3-6 1,2 1-4,-1 1 1,5-1-5,1-5 0,-2 8-3,0-1-4,2 1 0,-1 4 1,0-2-1,-1 2-2,-3 4 1,-1 1-3,2 1 1,0 4 4,-3 0-3,2 3-1,-3-1 0,3 4 0,0 0-2,-3 2 3,-2-1 8,0 3-7,-2-1-2,-3 4-1,0 1 1,-3 1 0,-2-5-1,-8 3 4,1 1-6,-5-1 5,-5 3-4,-1-2 3,2-1 0,0-7 0,-4 6-3,5-8 2,-1 0-7,3 0-4,3-3-10,1-3-6,3 1-2,1-1-16,9 0-11,-11-3-28,11 3-31,0 0-17,-3-15-31,3 15-18,14-17-160,-6 13-365,2-5 162</inkml:trace>
  <inkml:trace contextRef="#ctx0" brushRef="#br0" timeOffset="212722.0339">21326 2237 129,'1'-6'210,"1"-5"-18,-2 11-20,-2-14-8,2 14-1,-5-10-15,1 5-10,-2-1-16,2 1-6,4 5-13,-15-2-9,3 1-12,12 1-6,-22 7-6,10-3 3,-5 6-6,1 1-9,1 1-3,2 2-6,1 0-3,3 0-3,4-3-3,0 3-8,-2-2-4,5 0 5,0-1-7,2 1-1,0-12-3,0 21 3,2-13-6,0 0-1,5-2-3,-7-6 3,6 7-3,-6-7-1,10 5-2,-10-5 2,15-1-2,-15 1-1,19-6-2,-10 0-2,7-1 8,-7-1-8,5-3 2,3-3-3,-4 3-1,1-4-1,-1 4 0,1-1 2,-7 4-6,1 2 4,-1-3-2,-2 3-1,-2 4 3,-3 2-1,8-6-2,-8 6-1,0 0 2,0 0 4,0 0 5,-4 24 8,3-8 9,-1 0-8,2 3-3,0-1-3,5 5 3,-3-3-4,3-2-4,5 1 4,0-4-20,-1 3-16,3-2-10,5 3-14,-5-5-28,1 1-26,0-3-26,-3 0-37,0-4-20,-1 2-36,-2-2-118,-2-1-365,-1-1 161</inkml:trace>
  <inkml:trace contextRef="#ctx0" brushRef="#br0" timeOffset="217133.9414">21879 2021 91,'0'0'129,"11"9"-6,-5-4-10,-2 4-5,6-1-1,3 6-9,3 7 0,-5-7-11,6 6 3,2-2-13,-2 3-7,0 1 0,1 3-6,-3-1-5,4 0-9,-3-2-1,1 0-8,0-1 1,-4-4-9,0-1 1,1-2-3,-6 1-3,2-5-3,-3 0-2,-1-2-6,-2-1 5,-1-1-5,1-2-2,-4-4-1,8 5 1,-8-5-4,8 0-1,-8 0-10,9-7-1,-7 0-4,3-3-3,2-2-2,-3-3-3,3-3-4,1-7 2,-1 1-4,3 1 3,-4-1-3,1 4 2,-3 1 4,6-5 0,-6 8 4,0-2 9,-1 8 8,-1-2 4,0 2 10,-2 4 1,0 6-3,-6-7-1,6 7-1,-19 3 9,-1 5-10,-9 6 8,-14 12-9,-4 2 0,2 7 6,0 6-5,-22 15-23,22-12-25,-11 25-28,4 2-36,3 9-60,8-6-112,0 8-290,3 0 128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3-01-20T08:02:16.02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21015 5442 70,'0'0'192,"0"0"-10,0 0-15,0 0-10,0 0-8,0 0-8,0 0-6,0 0-6,0 0-5,0 0-2,0 0-7,0 0-8,0 0-5,0 0-7,0 0-1,0 0-5,-8-6-9,8 6-3,0 0-5,0 0-7,0 0-1,0 0-9,0 0 1,0 0-1,0 0-4,0 0-2,0 0-1,0 0 4,0 0-4,0 0-6,25 8 0,-16-8-2,-3 1-1,8-1 1,0 1-4,1 1-3,1-2 2,0 2-5,4 0-3,-1-1-1,3-1-5,5 0-1,3 0-3,0 1-1,-5-1-2,4 1 0,-2 1 1,3 0-17,1-1 5,2-1-3,1 1 5,2 1-1,-1-3 0,2 5 2,14-3 0,-13 1-1,-1 1 8,1 0-8,2-1 0,9 0 0,-10-1-3,-1 1 1,-3 1 3,3-1-4,-1 2-1,-1-4 1,-2-2-1,1 4 2,1-1 1,-4 3-3,1-3-3,-1 0 6,3 0 1,-3-1-3,-3 0 5,3-2-8,-1 0 6,-3 0 3,3 0-2,-2 1 0,-9-2 0,3 2-2,-6-1 0,4 0 1,-4 0-4,-3 1 0,0 1 3,-3-1-1,0 0 2,-11 1-6,14 0 2,-9-2 1,-5 2-3,0 0 3,10-3-2,-10 3 0,0 0-7,9-1-8,-9 1-13,0 0-22,0 0-17,8-3-34,-8 3-39,6-4-51,-6 4-44,7-5-228,-7 5-501,8-6 222</inkml:trace>
  <inkml:trace contextRef="#ctx0" brushRef="#br0" timeOffset="1529.9968">1460 6626 165,'-5'-5'175,"5"5"-10,0 0-12,0 0-3,0 0-12,0 0-14,0 0-8,1-11-3,-1 11-10,0 0-10,0 0-9,0 0-5,0 0 0,11-7-6,-4 7-5,2-3-4,4 0-5,-1 1-5,6-1-1,3 1-4,-1 0-3,8-1-3,0 0-3,3 1-3,0-1 1,-1 1 1,2-2-7,0-1 2,2 0-2,1 3-5,-1-4 0,0 4 0,-1-3-2,-2 0-1,1 2 1,0 0-2,-2-1 0,1 2-3,0-2 1,-3 1-8,-8 1 3,7 0-3,-10 2-4,1-1 5,-6 1-4,0 1 2,-3 1-7,2-2 4,-11 0 3,11 0 2,-11 0 2,7 1-2,-7-1 2,9 0 7,-9 0-5,0 0-2,0 0-2,0 0-3,10 0 2,-10 0-6,0 0-1,0 0-16,0 0-28,8-3-44,-8 3-53,0 0-61,5-6-231,-5 6-462,14-13 204</inkml:trace>
  <inkml:trace contextRef="#ctx0" brushRef="#br0" timeOffset="3253.359">4308 6574 22,'0'0'133,"0"0"-7,0 0-6,0 0-6,-9-2-11,9 2-9,0 0-1,0 0-16,0 0-2,0 0-5,0 0-8,0 0-9,0 0-2,0 0-11,0 0 0,0 0 0,0 0-5,0 0 5,0 0 2,0 0 7,0 0-11,0 0 2,17 10-4,-17-10-8,10 1 15,-10-1 5,9 1 2,-9-1-3,12 2 6,-5-2-4,-7 0-4,18 2-3,-6-2-2,-1 0-4,2 1-1,5 0-5,0 0-3,-1-2-1,2 0-3,-2 1 2,4-1-2,-2 1 1,2 0 0,2-2 1,-3 1 0,8-2-2,-7 1-1,0 1-7,1-1 8,-2 0-4,2 1 1,0-1 3,-3 0-9,4 2 5,-1-3-4,1 2-4,-4 0 2,3-1-3,1 0 2,-3 1-2,1 0-2,0 1 1,-1 0-1,1 0 0,1 0 0,-4 0 3,1-2-3,-1 0 0,0 2 0,1-1 0,-1 1 2,0 1 1,-1-1-2,-5 0 1,5 0-2,-3 0 1,0 2 2,0 0-1,3-4 0,1 0 3,-2 1 3,2 1 0,1-1-5,-2-1 3,1 2-3,-2 0 1,3 0 0,1-3-2,-4 2 1,5-1 4,-5-1 1,0 3-3,0-2 1,3 0-3,-2 0 0,1 1-1,-2-2-1,4 1 1,-1 1-1,0-1 1,0-1-3,2 2 5,-3-1 1,1-1 0,0 3-3,-2-1-2,3-2 3,-3 2 1,0-1-3,3 1-1,-4-1-2,5-1 1,-5 1 0,5 1 1,-8 1-3,6-3 1,-6 1 3,2 2-4,2 0-1,-3 0 1,0 0-3,3-1 4,0 0 0,2 0-2,2 1-2,-5-1 3,5 1 1,-2-1 2,-1-1-2,2 1 1,0 1 0,1-1-2,0 1 1,-2-1-2,4 0-1,-3 0 1,10-2 0,-11 2 1,9-1-2,0 4-1,-6-2-1,-1-2 4,8 1-1,-2-1 1,-6 0-4,9 2 9,-2 0-2,-5-2-5,-3 0 4,2 1-3,9 0 1,-3 0 2,-6 0-5,5 3 3,-1-4-4,1 0 4,-7 2-3,3 0 0,5-4 5,-1 3-4,-2 0 0,5 1 2,-3-4-1,-5 2 2,6 1-3,-1-1 2,-5 2 0,7 0 2,-9-2-5,10 1 4,-9 1-1,6 0-1,-6 1-4,7-3 10,0 3-7,0-1 0,0-1-1,7 1 10,-7-1-11,4-2 3,0 2-3,1 0 0,-1 1 3,1 0 5,3-4-3,-1 4 0,3 0 1,-3-3 2,1 3-1,0-3 10,0 2-11,-1 0 0,0 2-1,-3-1 2,1-1-3,-4-2 6,0 3-3,-2-2 1,-4 3-4,-1-2 8,-2 0-4,0 0-1,-3-1 0,-4 2 3,1-1 1,0 0 5,-1 1 7,-3-1 6,-10 1 3,11 0-5,-4-1 1,-7 1 5,0 0 2,14-1-4,-14 1-8,0 0 1,8 0 3,-8 0-7,0 0 0,0 0-5,0 0 2,7-3 2,-7 3-8,0 0-7,0 0-14,0 0-19,0 0-29,0 0-42,0 0-56,0 0-67,5-10-66,-5 10-256,1-9-590,-1 9 261</inkml:trace>
  <inkml:trace contextRef="#ctx0" brushRef="#br0" timeOffset="43161.9874">2073 7151 41,'0'0'96,"-7"-2"-6,7 2-6,0 0 2,0 0-12,-9-2-3,9 2-10,0 0 10,0 0-1,0 0-6,-11 3-6,11-3 0,0 0-2,-7 1-6,7-1 4,-10 3-10,10-3-7,-11 6 2,5-3-5,-2-1 3,3 3-1,-1-3-3,-3 4-2,0-1-2,1 1 7,0 0-2,1 1-9,-1 0 0,2 1-1,-2 0 3,2 1-2,-1 0-4,0 0 1,0 1 4,2 2 2,0-3-4,1 3 0,0-1-5,1 1 2,-1-1-4,2 2-3,-1-3 3,1 3-3,4 2 0,-2-3-5,1 0 1,1-1 5,1-1 10,0 3-5,3-2-1,-1-2-2,1-1 3,1 2-2,3 0 0,-4-3 1,5-1-2,-3 0 4,4-1 7,0 0 6,2-2-6,-3-1 8,1-1 1,5-2-5,-5 0-2,2-2-3,-2 1-2,2-4 2,0 0-5,-4 1 1,4-2 0,-4 2 3,-1-3-1,3-1-4,-2 2-2,-4-4-4,3 4-2,-2-3 1,-1-1-1,-1 3-2,-1-4 0,-1 1-3,0-2 4,-2 2-6,-1-2-3,2 4-1,-2-4 5,0 1-2,0-1 0,-2 2 1,-2-2 1,3 4-6,-2-3 1,0 1-1,1 1-1,-4-2-3,3 3 3,-1 2-1,1-3 1,-4 2-5,0 2 2,1-1-2,-3 3 1,1 0-2,1-1-1,-2 1 0,-1 0 3,2 3-2,8 1 5,-16 0-6,16 0-1,-14 3-1,8-1 3,-1 0-1,-2 5 3,2-2-1,-2 2 2,2 2-3,1 0 3,1 2-4,-3-1 2,5 2-2,-1 1-1,0-2 7,3 2-9,-1-2 5,2 0 0,3 0 0,-1-1 1,1 0-1,1-3 2,2 4-3,2-4-2,-3-1 1,3 2 3,-1-3 1,1-2-1,2 0 0,-2-2-7,2 1 6,3-2 1,-3-2 1,4 4-2,-2-7 1,2 2-1,2-2 1,1-2-2,-3-2 5,1 0 0,-2-4 2,-1 4 0,3-3-2,0 1-2,-2-4 3,0 4-7,-2-2 14,3 2 0,-1-1 1,-1 0-3,-3 3 8,1 1-5,0 0 0,-4 0-2,0 3 0,-1 1-3,1 0 1,0-1-4,-6 5-2,11-6 1,-7 5-7,-4 1 1,9-1 11,-9 1-7,0 0-2,14 5-1,-11-3 5,1 4 1,-4-6-2,9 5-1,-3-2-2,-2 1 6,-4-4-2,7 10 2,-5-7-2,-2-3 2,7 6-3,-5-2 3,-2-4 0,4 8 1,-4-8-1,5 5 3,-5-5-1,0 0-4,4 4 5,-4-4 1,0 0-2,0 0 1,0 0 0,0 0 0,0 0-2,0 0 3,0 0-4,0 0 2,0 0 2,0 0-5,0 0 3,0 0 1,-13-25-5,11 23-2,2 2 3,-8-7 1,3 5-3,5 2 3,-13-3-4,13 3 3,-14-2-1,6 2 3,8 0-2,-14 0 2,7 2-3,0 1-1,0 0 2,-1 0-3,-1 2 2,4 0-2,-4 1 2,0 2-2,1 1 0,1-2 2,0 4-1,0-1-1,2 1 0,-2 3-2,-1-1 5,5 0-2,-2 3 0,2-5 1,-1 4-1,4-1 0,-1-1-1,0-2 2,1 1-1,0-2 0,1 1 0,0-1-1,2-1 1,-1-3-5,0 2 7,3-2-3,-4-1 1,1 2 2,-2-7 1,8 8 0,-3-5-7,-1 0 9,-4-3-1,7 2 0,-7-2 0,0 0-2,13-2 3,-13 2 1,10-4-5,-7-2 6,6 0-3,-2 0-1,0 0 2,-2-2 3,2-1-2,-1-2 4,-1 1-3,2-2 0,0-3 0,2 1 1,-4-2 0,1-1 1,0 1-1,2 0-5,-2-3 1,-1 1-2,-1 0 5,1 1-1,0-3-4,0 2 0,3 0 3,0 1 3,-3 1-6,0-1-2,-1 1 5,-3-1 1,5-1-2,-2 2 1,0 4-3,-3 1-2,2 0-2,-1 0 7,-2 1-2,3 2 1,-2-3-7,-1 2 1,0 2 0,0 7-2,2-11 3,-2 11 1,-4-11-1,4 11 0,0-8 1,0 8-2,0 0-1,-3-12 4,3 12 0,0 0-6,0 0-1,0 0 3,-5-4 1,5 4-1,0 0-4,0 0 6,0 0-2,-15 13 0,10-8 2,1 0-1,-1-1 2,1 3-1,0 1-1,-1 0 0,1 2 1,1 3-4,0-4 5,0 3-3,2-1-1,-3 6 2,4-4 5,0 0-2,0 5-1,0 0 2,1-2-4,2 2 3,-2-1 3,-1 2-4,4-3 2,-2 0-2,1 1 7,2 0-3,0 1-1,-1-2 4,0 1-2,1-2 2,0 1 1,-1-4-1,0-1-1,2 0-4,-2 0 5,0-1-5,1 0 4,0-2-2,-2-4 3,3 2-6,-2 0 3,0-1 1,-4-5 1,3 6 2,1-2 1,-4-4 1,0 0 0,7 4 1,-7-4 5,0 0-1,0 0 1,12-6 1,-12 6 0,11-9 1,-5 0-5,-1 1 0,4-2 1,1-2-3,-1-3-2,1 3 5,-1-3 0,3-1-5,-2 2-3,0 0 1,-1-1 0,5 1 0,-1 2-3,-1-1 3,-2 3-1,0 2 3,-3-1-7,1 2 3,0 1-6,-1 2 6,-2 0-6,4 3 3,-4-3-5,-5 4 2,11-3-4,-11 3-2,11 2 3,-11-2-1,8 2 0,-8-2 1,7 3-2,-7-3 5,6 6-1,-6-6-1,5 5-1,-5-5 6,0 0-6,4 7 1,-4-7-5,0 0 6,0 0 1,5 3-1,-5-3 1,0 0 3,0 0-2,0 0 4,0 0-1,0 0 2,0 0-6,0 0 4,0 0 0,0 0 1,0 0-1,0 0-2,0 0-3,0 0 3,0 0 2,-21-12-6,21 12 4,-8-3 3,8 3-3,-10-1-5,10 1 2,-11-1 2,11 1-5,-11 2 2,3-1 3,1 2-1,0 1 2,1 0 0,-4-1-2,3 2-2,0 3-1,-1 0 4,-1-1-2,4 1 1,-3 0-1,2 2 2,-2 2-5,0 2 5,5-1-2,-3-3 0,4 2-2,-1 0 0,1 0 5,0-1-2,1 1-5,2-2 8,1 1-2,-1-1 0,3 0 2,-2-1 0,2 0-2,1 0 1,-2-3 2,2-3 4,-1 1 6,1 1-3,0-1 2,-5-4 4,12 2 3,-12-2 10,12-1-6,-3-4 0,0 1-3,3-1-2,-2-4-1,0 2 1,4-4 2,0-2 1,-1-3 4,0 1-1,3-7 6,-1-1-2,0-3-1,-1 1 0,-4-1-2,0 1-2,-2-3-5,1 1-1,-4 2-5,0 0 1,-2 0-5,-1 7-1,1-1-5,-1-2 0,1-2 3,0 3-4,-3 2 0,-2 0 0,2 1 2,-1 5-2,1 2-1,-1-2 5,1 2-3,-2 0 0,0 2-2,1 0-2,1 8 6,-3-9-7,3 9 2,-3-9-2,3 9-4,-1-6 3,1 6-4,0 0-2,-3-8 0,3 8-1,0 0 1,0 0-5,0 0 9,0 0-4,0 0 1,0 0 3,-8 17 2,5-10 0,2 6-2,-2-2-3,2 4 7,2 3-2,-2 1 4,-3 5-3,2-6 1,2-1 3,0 9-1,-2-2 3,5 2 2,-3-7 3,1 7-2,1-6 3,-1 0 6,1-3-5,0 2 2,3 0 1,-3-2-3,2-6 4,1 2-1,-1-2 3,4 2 4,-2-2 3,-1-1-2,3-1 1,0 0 3,-1 0 5,1-3-7,-3-1-1,1 0-3,0 0 2,-3-2-6,3 0 6,-1 0-5,0 1 1,-5-4-1,10 2-2,-10-2-3,12 0 2,-12 0-3,12-2-1,-12 2-3,10-1-10,-10 1-4,11-3-7,-11 3-13,6-2-6,-6 2-17,0 0-18,0 0-26,0 0-19,0 0-36,10-1-39,-10 1-49,0 0-128,0 0-396,0 0 175</inkml:trace>
  <inkml:trace contextRef="#ctx0" brushRef="#br0" timeOffset="45261.5201">3839 7234 191,'3'-10'175,"1"6"-12,-4 4-18,6-10-13,-2 6-19,1 1-4,0-2-15,2 2-2,-7 3-9,11-1-4,-11 1-11,12 2-3,-6 2-8,2 3-4,-3-1-7,1 4 0,-2 2-7,0-1-3,1 4-9,-1 2 1,-3 1-4,0 0-2,-1-1 0,2-1-4,-1-1-2,-1 0 0,-1-2-2,-1-1-3,1 0 6,0-2-3,1-1-2,-1 1 3,-1-5 0,2-5-13,0 10 10,0-10 5,0 8 1,0-8 12,0 0 10,0 0 2,2 9 9,-2-9-2,0 0-5,0 0-7,0 0-4,0 0-2,13-21-1,-7 13-3,0 0-3,3-8-1,0 3-3,1-4-8,2 1 2,0 1-3,0 1 1,0-1-2,2 1-2,-5-1 1,-2 6-3,2-2 1,-1 4-3,1-1-1,0 0 3,-4 3-6,-1 1 2,1 0 1,-5 4-3,4-8-7,-4 8-7,6-2 0,-6 2 3,0 0 1,0 0 2,10 10-1,-7-3 4,1 3-1,-3 0-1,0-1 1,0 3 5,2 3-3,-3 2-1,1-5 1,2 0 5,-2 5-4,2-4 1,-1-3 1,0 1 0,0 0 0,0-2 1,0 0-2,0-4 3,1 2-1,-3-7-2,4 6 5,-4-6 0,4 7 2,-4-7 8,0 0-5,10-2 4,-10 2 2,15-7-2,-7 2-1,2-3 1,3-3 2,-4-1-4,5-3 0,-1 0 1,1 1-2,-3-2-1,2 1-2,0 0 1,-2 0 1,-3 2-4,2 2 0,-2 3 1,-3 0-2,-1 3 2,0 0-2,0 1-3,-4 4-6,6-6 3,-6 6 0,0 0-2,0 0 2,0 0-2,0 0 2,0 19-2,-2-9 1,2 0 2,-1 1 1,0 1 0,1 0-3,1 1 1,2 2 3,-2-3-4,2 0 2,-1-1 1,2-1-2,-1 1 4,2-2-2,0-1 2,2 2 1,0-3-1,-2-2-3,1-2 5,3 0 0,-1 0 1,1-1 0,1 0 1,3-4 0,-3 0 4,2-2 1,-1 0 1,-1-4 0,2 1 2,1-3-2,-4 0 4,-1 1-7,0-2-1,-1-1 5,0-3-2,0 1-2,-5-5-2,-1 1-4,1 3 6,-6-3-4,0 2-4,-2-1 3,-2 0 1,2 3-3,-4 4 2,3 1-3,-2 0-1,0 4-2,-1 1 0,0-1-3,1 3 2,-2 2-3,0 2 3,1 3 0,-2-1-4,2 3 5,1 1 0,-4 4-3,2 0-4,1 2-4,2-1-3,3-2-6,1-1-10,0 2-6,3-1 2,0-2-6,2 2-4,1-2-8,2 0-16,2 0-12,1 0-15,3-4-10,-1 0-18,3 0-15,-1 1-25,0-2-123,0-1-314,-1-2 139</inkml:trace>
  <inkml:trace contextRef="#ctx0" brushRef="#br0" timeOffset="45886.5501">5377 7183 80,'-9'1'132,"9"-1"0,-14 2-9,6 1-6,0-2-2,-2 2-9,3-2-7,-4 3-6,-1 1-9,3-1-7,0 2-5,-4 1-5,4-1-6,-1 2-6,-2 0-2,3 1-2,2 1 2,-5 3 1,5-4-7,-1 6-5,1-4-1,2 0-5,2 1 3,-1 1-7,1-1 1,2-1-4,1 2-4,-1-1 3,2-1-5,1 0-2,1-1 5,4-1 8,0 0 0,1-2-3,2 1 2,-1-2 4,1 0 3,2-3 3,0-1 4,2-1-2,0-1-3,1-1 2,2-1-4,0-3 2,-3 2-4,-1-1 3,2-5-3,1 1-2,-3-3 0,0-1 1,-1-2 0,-2 0-6,-1-1 0,-1 0-5,-2-1-1,-1-4-3,-4-5-3,-1 5-2,-1 2-2,0 0 0,-3 0-2,0 7-6,-1-2 0,0 4 1,-3-2-6,2 4 2,-4 0-1,2 1-6,-1 1-4,-2 2-6,0 0-4,5 1-10,-4 2-4,1-1-13,9 1-17,-14 3-15,6 1-6,2 2-27,-1 0-15,2 2-15,1-2-11,2 4-18,-2-1-169,2-1-363,2 2 161</inkml:trace>
  <inkml:trace contextRef="#ctx0" brushRef="#br0" timeOffset="46342.2685">6115 7227 141,'0'0'237,"0"0"-26,0 0-21,0 0-19,0 0-15,0 0-17,0 0-14,-15-5-16,15 5-9,-11 0-8,11 0-14,0 0-7,-19 5-6,12-3-5,1 3-10,-1-2-3,0 2-5,-1 0-3,-1 0-8,1-1-3,0 1-1,1 1-5,2-2-1,-4 2-2,4-1-2,-1-1-2,-1 1 2,3 1-11,0 0 5,4-6-3,-5 11 0,4-6 1,1-5-4,-1 10-1,1-10 1,2 13 0,1-7 1,-1 0-1,4 2 0,-1 1-1,2-3 7,0 3-5,-1-3 4,-1 2-3,2-1 1,-1 1-1,-4-1-4,1-1 2,0-1 1,0 1 8,-3-6 2,4 13 2,-4-7 1,0-6-2,-4 12 0,2-6-2,-2-1 0,-1 1 0,-1-2-4,2 1 0,-3-1-1,-3 1 0,0-2 3,2 2-13,-1-2-10,2-2-5,-5-1-15,1 0-18,-3-1-23,3 0-18,-2-1-33,0-3-18,2 2-41,-3-2-146,4-2-353,0 1 156</inkml:trace>
  <inkml:trace contextRef="#ctx0" brushRef="#br0" timeOffset="46549.3969">5860 7188 4,'0'0'244,"4"-5"-29,-4 5-17,0 0-21,0 0-23,0 0-13,-16 19-18,11-12-28,-4 4-25,-2-2-35,1 4-35,2-2-51,1 0-61,-3 1-104,3-3-233,0 1 103</inkml:trace>
  <inkml:trace contextRef="#ctx0" brushRef="#br0" timeOffset="56063.3295">3204 7799 25,'0'0'128,"0"0"-14,0 0 6,0 0-15,0 0-5,0-9-17,0 9-6,0 0-1,0 0-11,0 0-14,18-3 2,-11 3 0,5 0-5,-2 0-8,2 1-4,2 1 2,4 0-10,-4 1-4,4-1 4,2 1-3,-1-1-3,2 0-4,8 0 0,2 0 0,1 1 2,4-2 5,3 0 0,14-3 10,-2 2-7,3 0 0,-4-1 1,-10-2-12,14 0 12,-3 2-2,2 1-7,-2-6 1,0 2 10,0 3-2,-11-3-6,12 0 0,-14 1-6,2 1 1,-7-2-3,3 1-2,-3 0 1,-1-1-4,-5 3-4,-7-2 4,-2 0-4,-5 2 0,-2-3-7,0 3 7,-5 1 2,-6 0 1,9-3 10,-9 3-6,9-4-1,-9 4 4,0 0 0,6-1-2,-6 1-1,0 0-4,0 0-1,0 0-10,0 0 0,0 0-10,0 0-11,0 0-6,0 0-14,0 0-9,0 0-12,0 0-9,0 0-11,0 0-15,0 0-6,-20 10-30,14-7-89,6-3-240,-11 2 106</inkml:trace>
  <inkml:trace contextRef="#ctx0" brushRef="#br0" timeOffset="56506.2068">3785 7867 66,'17'2'105,"2"-2"-12,2 1-11,7 0 0,3 0-2,2-1 4,2 0 7,17-1-13,0-1-1,1 0-6,3 1-13,0 1-5,4 0 5,-2-3-8,0 1-4,2 4-13,-6-2 2,3 0-2,-3 0-1,-3 0 1,1-2-9,-14 1-6,-2 1 4,-2-2 6,-1 1-10,-3-1-8,-8 0 11,-2 2 10,-1-2 6,-6-3 10,1 5 12,-8 0 14,-6 0 14,13-3 1,-13 3 2,8-1-2,-8 1-11,9-3-3,-9 3-6,4-4-7,-4 4-12,4-4 1,-4 4-5,0 0-5,0 0-9,2-7-11,-2 7-18,0 0-23,0 0-23,0 0-33,0 0-36,4-4-28,-4 4-62,0 0-131,0 0-360,7-3 159</inkml:trace>
  <inkml:trace contextRef="#ctx0" brushRef="#br0" timeOffset="65468.062">2365 8832 26,'0'0'168,"-7"-7"-11,3 3-15,4 4 0,0 0-18,-4-7-10,4 7-8,0 0-14,-6-8-14,6 8-8,-4-5-4,4 5-8,-2-6-1,2 6-7,0 0-8,0 0 6,-4-8-11,4 8-3,0 0-3,-5-5 3,5 5-4,0 0 0,0 0-5,-8-3-9,8 3-1,0 0 3,0 0 1,-13 0-7,13 0-1,0 0 1,-12 3-5,6 1-1,1-1 0,5-3-4,-11 6 5,6-4-7,-2 2 4,1 1-4,-1 0 8,3-1-5,-3 0-4,2 2-5,0 0 7,-1-1 1,0 1-6,4-1 5,-2 1-1,1 1 3,1-1-2,-1 0 0,-1 4-1,2-1-2,-1 0-1,0-2 1,2 2 13,-1 1-14,1-2 0,1 2 0,0-1 2,0 1 2,0-10-3,1 13 4,1-7-3,-1 1 8,-1-7-10,4 10 7,-1-5-2,-3-5 3,4 6 9,-4-6 3,9 5 6,-9-5 2,8 2 3,-8-2-3,14 0 1,-14 0 2,10-3-4,-10 3 0,10-4 4,-2 1 0,-2 0-3,-1-1-2,3 0 3,-2 0 2,-1-2 3,2 1-2,-1-2-5,3 0 4,-3-2-1,1 1-6,-1 0 2,0 0-4,0-1-2,1 0-2,-1 1 2,-1-3-1,0 2-2,0-1-1,-1 0-3,1 5 5,-1-5-2,0 4-5,-2-4 1,-1 4 2,-1 6 3,3-10 3,-3 10 0,4-7-4,-4 7-1,4-6 2,-4 6-2,0 0 2,1-6 3,-1 6-5,0 0-3,0 0-3,0 0-3,0-8 3,0 8-3,0 0 1,0 0-4,0 0 0,0 0 1,0 0-1,0 0-2,0 0 5,0 0-4,0 0 0,0 0 0,0 0 1,0 0-5,0 0 4,-1 32 1,-1-25 1,2 3-2,0 2 3,2-1-2,-4 1 3,2 3 1,-1 1-1,2 0 1,-1-4-5,3 3 7,0 2 1,-2-4-4,1 3 2,-2 0 0,0-1 1,-2-1 1,4 2-4,-2 1 5,-2 1 5,4-1-4,-4 0 2,1-6-5,2 1 3,-2 4-7,1 0 3,-3-6 2,3 3-2,0-2 1,0-1-2,3 0 3,-3-10-4,-3 13 0,6-7 2,-3-6-3,0 9 2,0-9-2,-3 8 4,3-8-1,0 0 1,0 0 0,-1 9 6,1-9 2,0 0 5,0 0 3,0 0 9,0 0 3,1 7 7,-1-7-1,0 0 5,0 0-1,0 0-7,0 0 1,13-18-2,-8 10-2,0 0-1,0 0-6,3-2 10,1-5-15,-3 4 1,2-3-6,2 1-1,-1 0-2,0-2 0,-2 1-4,2-2-1,-1 2 1,-1 3-4,-2 0 0,3 3 11,-2-2-12,-3 4 2,1 0-3,-1-1-2,1 1 4,-4 6-7,2-9 3,1 4-5,-3 5 2,4-8 0,-4 8-1,2-6-3,-2 6-7,0 0-8,4-5-11,-4 5-13,4-6-12,-4 6-17,0 0-24,0 0-23,0 0-32,0 0-20,0 0-17,0 0-38,0 0-199,0 0-460,0 0 203</inkml:trace>
  <inkml:trace contextRef="#ctx0" brushRef="#br0" timeOffset="66136.4448">2964 8988 109,'0'0'134,"0"0"-2,-11-2-6,11 2-8,0 0-6,-8-1-3,8 1-19,0 0 1,0 0-8,-12 1-6,12-1-3,0 0-8,-9 3-2,9-3-6,-7 4-3,7-4-2,-8 6-2,4-1 0,4-5-6,-11 9-6,7-6-1,-1 2-3,0 0-7,-1 3-2,3-2-1,-4 1 0,4 2 1,-1 0-1,2 0-3,1-1-2,0 0-3,-1-2 6,4 5-7,-1 0 4,2-1-7,-1-3-1,2 1-3,1 0 2,3 2 0,-3-3 1,3-1 1,-2 4-2,4-4-2,-3-3 6,0 1-7,2-1 3,1-2 1,1-2-1,3 0 0,-5-2 3,2 0-3,2-1 1,-2 0 5,-2 0 3,3-4 4,-3 1-1,0-2 5,1 0-2,-2 0 1,-3 1 3,1 0 4,-2-2-2,-3-1 3,1 3 1,-2-2-2,-3 2-3,0-3-5,-2 3-2,-1 0-1,-1 0-4,-1 1-5,1-1 2,0 3-6,-1-1-12,-1 2-13,1 0-12,-1 1-16,-1-1-21,2 1-17,1 2-9,0-2-16,7 3-4,-11-4-26,3 3-20,8 1-176,-9-1-358,9 1 158</inkml:trace>
  <inkml:trace contextRef="#ctx0" brushRef="#br0" timeOffset="67908.0648">3089 8788 69,'-5'-4'137,"5"4"-6,-9-6-8,4 2-14,-1 0-2,6 4-1,-9-7-17,1 1-3,3 2-4,-1 0 2,6 4 0,-14-10-10,7 5-7,-1 0-9,-1-2-6,-1 0 0,3-1-3,-2 4 3,-3-4-6,2 0-3,1 1 5,-2-1-6,0 2 0,1 0 1,-1-1 0,0 0-5,0 1-1,-3 1-3,0-2-2,-3 0-2,2 0-5,2 3 0,1-2 5,-5-1-1,1 1-5,2 1 3,-1 1 1,3 1 1,-3-2-2,3 2 2,1 0 1,-2 0 2,2-1-4,-3 0-3,-3 0 0,4 1-3,0 0-1,2-1 0,-1-1-2,0 4-2,2-3 1,-1-1-3,1 2 0,-1 0 0,2 1 0,1 1-4,-1-1 1,-1-1-1,1 2-1,0-2-1,1-1-1,0 1-4,1 2-2,-3-2 3,10 3 0,-16-2 0,8 1-2,8 1 0,-12 0 1,12 0-4,-13-1 4,7 0-1,6 1-2,-16-1-3,9 0 2,7 1 1,-16 0 1,7 3-4,2-3 7,-1 1-7,-1 1 2,1-1 1,1 1-3,-2 0 0,2 2 0,0-1 1,-2-2-2,1 2 0,1-2 2,7-1-2,-16 7 3,9-4 1,-2 2-1,2-2-1,1 1 0,0-1 1,-1 2-1,-1 0 2,2 0-4,1 0 2,-4 1 2,1 1-2,0 1 0,1-4-6,2 2 7,-3 3-1,-1-3 2,1 1-1,1 1 1,-1 0-2,0 0 3,1-2-4,-1 3 4,0-1-9,1 0 9,0-1 1,1 0-5,1 1-1,-1 1 3,0-1 1,2 1 4,-1-1-5,1 2 2,0-1-4,-2 2 1,3-1-2,-1 1 3,1 0-4,-1-1 5,0 1-2,1 0 3,-1 0-2,3 2 3,-2-4-1,2 3-2,-2-2 0,2 1 0,1-1 1,0 2 1,-1-2-2,-1 0-1,2 1 2,2-1 4,-1 1-1,-1 1-4,1-1 3,0-2-4,1 2 0,0-1 3,0 2-2,-2-1 2,1-1-4,3 0 4,-4 0-4,2-2 2,3 1 2,-3 2 2,-1-2 1,1 2 1,1-2-4,1 1-3,-2-3 3,2 2 3,-2-1 0,1 2-4,0-4 1,2 4 2,-4-6 1,3 5 0,0 3 2,0-4 0,1 0 1,0 2 0,0 0-2,-1-5 2,4 4-2,-5 0 0,3 0-3,0 0 4,-1-2-1,0 2 2,3-2 0,-3 2 0,2-2 2,0 2-2,-3-5 0,1 2 0,1 2 0,3-1-1,-1-3 3,0 4 2,-1-2-6,2-1 4,-1 0 4,0 1-8,-2-1 0,1-1 0,3 0-1,-5 1 1,1-1-3,1 1 3,1-1 0,1 1 1,0 1-1,0-1 1,-1 1 4,2-2-1,0-1-1,-1 2 2,2-2 0,1 3 3,-3-3-3,2-1-1,0 2 0,0-1-2,0 2-2,0-3 2,1 1-1,-2 1 0,4-2-3,-2 2 1,0-3 2,-3 2-2,3-1 2,-1 0-1,-1 0 5,-2-1-8,0 0-3,3 0 3,0 1 0,-2-2 0,2 3 0,1-3 0,-2 0-1,1 0 3,-1 0-3,1 1 0,-1-2-1,1 1 0,2 0-3,-1-1 4,-2-1-2,1 1 1,0 1-2,0 0 1,1 0 0,-1 0 3,2 0 2,-2 0-2,0-2-4,3 2 3,-3 0-2,1-1 4,-5 1-4,5 0 7,-4-1-6,4-2-2,-1 2 0,0 0 0,-2-1 3,1 0-2,-1 2 0,0-1 1,-9 1-2,15-6-2,-6 5 6,3 0-1,-4-2-1,1 1 1,-2 0-4,2 0 4,-1-1-2,2 2 2,-2-1 0,-2 0-2,-6 2 3,13-5 1,-6 4-5,0-1 5,-7 2-3,13-7 0,-5 6-1,-1-1-2,-1-1-1,1 1 5,-7 2-2,11-5 1,-6 2 0,0 0 2,-5 3-1,12-6-3,-7 4 2,3-1 2,-3 0-1,1-1-3,-6 4-3,12-7 5,-6 3 0,1 2 3,-7 2-5,9-6 11,-6 1-10,3 0 2,-6 5-3,10-6 1,-7 3-1,-3 3 2,6-9-3,-1 6 5,-2-2-4,4 1 0,-2-2 2,0 3 0,-5 3-1,7-9 3,-4 3-5,3 3 5,-6 3-1,10-10 1,-5 5-1,-5 5 4,6-8 3,-6 8 1,5-11-3,-5 11 1,6-9-7,-6 9 4,4-11 1,-4 11 8,6-11-1,-6 11-3,3-13 0,0 7-2,-3 6-2,4-16 1,-3 9-1,-1 7 1,3-11 4,-3 11-4,2-13 0,-2 13 3,3-14 0,-3 14-2,1-14 0,-1 14 0,0-11 8,0 11-8,0-14 0,0 14 1,0-14 1,0 14-2,-1-12 7,1 12-12,-3-13 1,3 13 0,-3-16 1,3 16-4,-2-16 4,1 9-3,0-1 1,-2 1-4,2-3 7,1 10-8,-3-15 7,2 7 1,0 2-7,-2-4 16,0 2-11,-1-3-2,2 3-5,0 0 12,-1-1-12,-1 1 4,2-1-6,-2 0 3,3-1-1,-3 1-1,0 0 1,-2-3 2,0 3 2,3-1-4,-3-1 0,1 0 3,0 2-4,-3-1 6,1 1-5,-1 0 3,2-2-4,-8 0-2,1 2 2,-4-2 2,-1-1-3,1 4-1,-4 0-2,-3-3-3,0 1-1,2 4-5,0 0-15,-2-3-6,-3 3-9,0 2-19,7-1-17,-8 1-26,8 3-33,-1 1-52,-1-1-59,-7 1-187,4 1-476,2 0 211</inkml:trace>
  <inkml:trace contextRef="#ctx0" brushRef="#br0" timeOffset="69394.0738">4867 8925 123,'-8'-4'173,"2"2"-13,6 2-8,-9-6-12,1 2-10,4-1-13,4 5 0,-10-8-5,6 4-1,-1 1-17,-1-2-6,6 5-6,-13-9-2,7 8-10,0-1-4,0-2-11,6 4-3,-13-5-4,7 5-8,-2-3-1,8 3-6,-14-3-6,8 3-2,6 0-3,-16 1-2,16-1-5,-12 5 0,5-5-1,7 0-4,-12 5-1,7-2-2,-2 1 2,2 2-2,-2-1 3,0 1-8,3 3 2,-1-1 0,1 1 3,0-1-7,0-2 6,2 4-2,-2-1 0,2-2-2,0 0-1,2 3 1,-1 0 1,1-10-6,1 14 9,2-5 0,-2 0-4,3-2 1,-3 0 3,4-2 0,-2 1-1,1 1 1,0-2 5,-1-1-4,0 1 6,-3-5-3,10 6 0,-7-3 4,-3-3 0,5 7 9,-5-7 8,6 5 8,-6-5 8,7 2-1,-7-2 4,0 0 1,12 0-2,-12 0-1,0 0-2,13-5-6,-9 2-2,-4 3-7,13-8-2,-7 3-2,-1 1-6,0-1 5,0 1-1,-5 4-2,7-10-1,-3 4-3,0-1 7,-2 1-9,1-1-6,-1 1 2,1-1 1,-3 7-1,1-13 0,-1 13 4,3-10 0,-1 5-5,-2 5 3,2-11-4,-2 11-3,0-8 3,0 8-1,2-9-6,-2 9 4,0 0-5,0-9 0,0 9 14,0 0-12,0 0-2,2-9-2,-2 9-1,0 0 1,0 0-1,0 0-4,0 0-1,0 0 3,0 0-5,0 0 2,0 0 7,0 0-5,0 0-4,0 0 0,6 22 4,-6-12 0,1 0 0,1 2 1,0-1 1,0 2 4,1 3-3,1 0 6,-1 1-9,0-1 4,1 5-3,0-3 1,-3 1 1,3 6 2,-3-5-7,0 6 5,1-1 1,-2 0 0,0-1-3,-2 1 12,1-1-12,0-5 5,0-1-3,-1-2 3,1 0-2,0-6-1,1 0 2,-2-2 0,2 0-2,0-8 0,2 9 3,-2-9 0,0 9 0,0-9 2,0 0 5,0 0 8,0 7 6,0-7 5,0 0-3,0 0-3,0 0 2,0 0-2,9-19-3,-4 10-4,0 1-3,0-3 9,1 1-6,0-1-2,1-5-3,0-1 11,0 0-11,0-1-3,0 3-1,1-1-2,-3-1 1,3 2 0,-3 3 9,1-4-13,-1 8 4,-1-3-4,3 2-3,-4 0 5,0 0 1,2 0-10,-2 0 5,2 0 1,-1 1-3,0 1 3,-3 1-5,4 1 2,-3-2 1,-2 7-2,6-8 0,-3 3-4,-3 5 1,4-5-3,-4 5-13,3-6-2,-3 6-13,0 0-10,0 0-10,0 0-9,4-8-15,-4 8-7,0 0-3,0 0-8,0 0-6,11 0-13,-11 0-22,0 0-16,10 1-16,-10-1-53,0 0-145,0 0-399,10 7 177</inkml:trace>
  <inkml:trace contextRef="#ctx0" brushRef="#br0" timeOffset="69733.0581">5255 9046 102,'0'0'230,"0"0"-22,0 0-30,6 7-15,-6-7-15,0 0-17,0 0-10,0 0-14,-2 11-9,2-11-12,2 11-3,-2-4-8,0-7-6,1 15-10,-1-9-3,1 5 1,-2 0-4,1-1-2,-1 1-4,1-3 6,-2 3-4,2-2-3,2 1-3,-4-3-5,2-7-2,-2 11-8,0-4-3,2-7 0,0 12-4,0-12-15,-1 8-9,1-8-14,-2 9-17,2-9-14,0 0-14,-2 7-14,2-7-15,0 0-9,0 0-36,0 0-30,0 0-128,0 0-317,0 0 140</inkml:trace>
  <inkml:trace contextRef="#ctx0" brushRef="#br0" timeOffset="71359.4196">5281 8732 70,'-8'-10'136,"2"6"-14,6 4-4,-8-11-2,3 4-6,-1 4-6,2-4-9,-4 3-8,3-1-9,-1 0 3,1-1-17,-3 0-11,-1 2 2,1-1-3,-1-1-14,-2 0 9,3 2-16,1-1 16,-2 2-6,-2-1-5,1-1-1,2-2 0,-3 3-3,1 1 0,-1 1-4,1 0 2,-1-2-6,0 4 0,-1-4-3,0 3 5,-1-1-4,2 1 4,1 0-7,-3 1 2,2-1 2,0 1-1,-1-1-2,0 1-3,-1 0 3,2 1-3,-1 0-5,-2 0 4,1 2-3,-1-2 5,3 2-6,-2-2 5,2 2-1,0 1-5,-2-1 4,5 1-5,-4 0 2,1-1-2,-1 2-1,2 1-2,0-1-1,-1 1 2,1-2-3,-1 2 0,0 1 1,2-2-6,1 1 3,-3 1 0,4-2 5,-2 2-3,2 0-4,-2 0 2,3 0 0,-3 0-3,1 3 4,2-2-3,0 1 0,-2 0 2,0 1 5,1 0-6,-1-2 1,0 3-2,-1-3 4,3 1-3,-2 1 4,2 0 0,-3-1-1,3 2-2,-1-3 3,-1 1 1,1-1 0,1 0-4,2 0 2,-2 1 1,1-2-2,1 0 0,-2 0 4,1 3-4,0-2 5,0 2 2,1-2 0,1 3-5,-1-4-1,0 3 3,1-3-2,0 1 1,1 2-4,1-1-2,-2 0 3,0 1 1,2-1-1,-1 2 0,0-3-2,2 0 4,-1 1-7,1 1 9,0-2-3,0-8 5,0 16-5,0-9 1,1-1 4,1 3-3,-2-1-3,0-8 2,2 16 2,-1-7 0,-1 2 2,2-3-3,-1 3 2,2 0-1,-1 0 3,1-2-3,0 3 1,-1-2 1,1-1-1,0 1 0,-2-1 2,1-3-2,2 5-1,-2-3 1,-1 0 3,5 0-4,-3 1 2,-1-3-3,4 2 0,-2-2 0,0 1 3,-1 1-2,4 0 2,-1-1 2,1 2-4,-4-4 2,1 3 7,4-1-12,-2 1 7,1 0-5,0-1 7,1 0-4,0 1 2,0-3-1,0 3-2,1 0 6,0-3 6,1 3-5,2-1 2,-4-2-3,3 2 0,-1-2 1,-1 1-3,3-1 3,-2 0-2,-2 0-1,3 2-5,-3-3 2,0 0-3,-1 1 0,2-2 0,-2 0 1,2 0 0,-1 1 4,-1-2 5,-1 2 1,5 1-4,-2-2 4,2 1 0,-2-2-1,0 1-2,2-1-2,1 0 1,-3-1-4,4 1 4,-3 0-3,2 0 2,0-1-7,1 0 3,-3 1-1,3-1 1,0 2-2,-2-2 2,2-1-4,0 1 4,-6 0-1,4-1 3,1 0-5,1 0 2,-1 0 4,-1 1-2,-2-1 2,4-1-3,-2 1-2,2-1 0,-3 1 1,1-1-5,0 1 3,1-1 0,-1 0-2,2-1-3,-3 1 1,0 0 2,3 0-1,-4-1 4,0-1-3,4 0 1,-4 2 0,-2 0-1,1-1 0,2-1 0,1 0 1,-2 1-2,1-1 5,-1-2-1,0 3-1,1-3 3,-1 0-2,0 2-1,1-2 1,-1 0 3,0 2-7,-2-1 12,0-1-11,1 0 0,1 2 3,-2-2-1,2 0 1,-1 0-4,1-2 3,-3 4-1,3-5-1,-4 5-5,2-3 5,-1 1 2,-1 1-3,3-1 3,-3 2-1,-1-2 1,1 0-2,-5 5 8,8-9-7,-2 4 2,-2 0-3,-1 0-2,1 1 5,0-1 2,-4 5-2,8-9 4,-7 3-1,3 1 2,-4 5-1,5-10 6,-4 5-6,1-2-2,-2 7 5,3-10-1,-3 3 2,3 1-2,-3 6-5,1-14 11,1 9-13,-1-6 0,-1 4 0,0 7 3,1-13-6,-1 6 3,0 7 1,1-11-2,-1 4-3,0 7-2,-2-15 5,2 15-4,0-11 4,0 11 3,-1-12-6,-1 5-3,2 7 9,-1-12 2,0 5-6,1 7-2,-2-13 7,2 13-3,-1-14 2,0 7-2,1 7-4,-3-12 5,2 7 6,1 5-1,-3-13-1,2 7 2,1 6-3,-2-11 8,-2 5-8,4 6-5,-3-9 1,3 9 0,-3-10 2,0 4-4,3 6 3,-1-11 1,1 11 1,-4-9-9,2 3 12,2 6-4,-2-11-6,2 11 0,-4-10 5,1 4-7,3 6 6,-4-8-3,4 8 0,-4-8 7,4 8-3,-4-9 1,4 9 4,-5-10-6,2 6 2,3 4 0,-4-10-6,2 4-1,2 6 4,-5-11-6,1 6 9,4 5-1,-5-9 6,2 4-5,3 5 0,-5-11 0,2 4-4,1 0 0,-3-3 4,1 5 7,-1-3 9,1 0-5,0 1-2,-1-2-4,1 1 4,-2 0-4,-2-2 1,2 2-2,-2-1 7,-2 1-8,1-1 1,-1 0 8,-3-1-19,-1-1 1,0 0 1,-4 2-4,2-1-2,0 1-13,-3 1-6,1 1-27,-4 0-29,1 2-38,-6 2-40,-4 0-80,1 3-90,-3 0-275,-1 3-652,3 0 289</inkml:trace>
  <inkml:trace contextRef="#ctx0" brushRef="#br0" timeOffset="74871.2435">1292 9057 39,'0'0'149,"0"0"-8,0 0 4,0 0-18,0 0-6,14 3-2,-14-3-1,18 0-5,1-1-9,1 0 0,-2 1-8,4 0-4,8-2-11,-1-1-2,-1 2-7,4-1-5,-1 2-6,1-3-3,-4 2-5,3-2-2,-2 1-7,-1 0-1,-2-1-4,2 3-4,-9-1-1,0 2-6,-1-2-5,-4 1-2,-2-1 2,-1 0-5,-2 1-3,-9 0 1,14-1 0,-7 1-4,-7 0 1,11 0-4,-11 0 2,0 0-3,10-1 0,-10 1-7,0 0 8,0 0-1,9 1-2,-9-1 3,0 0-5,0 0 0,0 0-7,0 0 0,0 0-2,0 0-2,0 0-1,0 0 1,0 0 0,0 0-12,0 0-4,0 0 5,0 0 2,0 0 3,-19-15-5,19 15 1,-8-7-5,2 3 0,1 1 7,5 3-4,-10-7 2,6 3 5,-2-1 2,-1 1-2,7 4 3,-11-7 4,5 3 0,0 1-2,6 3 6,-9-7 2,4 3 3,5 4 2,-6-6 7,6 6 4,-9-3-6,9 3 11,0 0-2,0 0 2,-7-5-3,7 5-3,0 0 2,0 0-7,0 0-2,0 0-3,0 0 1,0 0-1,0 0-2,0 0 3,-7 12 3,7-12 1,1 14 0,-2-4-2,2 0 0,-4 0-4,5 3 3,-1-2 3,0 6-5,-1-1 0,2-3 2,-4-1-2,4 0 0,-1 0 1,-1-1 1,2 0 0,-2 0-3,2-2 0,-1-3 1,-1-6 4,0 13-8,0-13 3,0 7 2,0-7 8,0 8 3,0-8 11,0 0 4,0 0 9,0 0 6,4 7 2,-4-7-1,0 0-4,0 0-9,0 0-1,0 0-1,5-31-2,-5 21-5,1-3-6,-1 1-1,0-5-1,0-2-3,-1 2-1,1-1-4,-2-2-2,4 1 5,-4 3-5,1-2 1,1 2-6,-2 5 2,1 1-1,-2 0 2,3 3-3,0 7-1,0-12 3,0 12-6,0-11 3,0 11 0,0-9 1,0 9-6,0 0 1,0 0-3,0-9 1,0 9-1,0 0-2,0 0-4,0 0 8,0 0-5,0 0 2,0 0 1,0 0 3,0 0-2,0 0 0,0 0 0,15 17 3,-10-12-3,1 0 1,-1 2 0,5 0 1,-3 0-2,1-1 2,0 0 2,2 1-1,-2 0 0,2 0 3,-1-1-3,0-1 6,0 1-6,-3-2 2,0 0-2,1-1 0,-2 1 0,-5-4 0,9 7-3,-4-4 3,0 1 0,-5-4 0,5 6-1,-5-6 6,7 5-5,-6-1 2,-1-4-2,0 0 4,3 7-2,-3-7 6,0 0-2,-7 9 3,2-5 1,-4 2-1,-1-2-1,2 3 1,-2-1-3,-4 0 0,4-2-4,-3 4-13,-2-1-13,2-2-24,1 1-28,1-1-34,-1 0-53,3 0-43,-1 1-225,3-2-466,0-1 206</inkml:trace>
  <inkml:trace contextRef="#ctx0" brushRef="#br0" timeOffset="83626.0546">5612 8701 92,'0'0'172,"0"0"-7,0 0-14,0 0-9,0 0-2,0 0-9,0 0-5,-8-20-2,8 20-5,0 0-6,0 0-3,0 0-7,0 0-4,0 0 0,0-9-7,0 9-2,0 0-4,0 0-2,0 0-8,0 0-3,0 0-4,0 0-8,0 0-8,0 0 0,-2-8-9,2 8-4,0 0-5,-5-6 1,5 6-7,0 0 0,-7-3-5,7 3-3,0 0-1,-8-6 2,8 6-7,-7-6 0,7 6 0,-6-6-1,6 6-3,-8-6 3,3 2-6,5 4 4,-13-7-5,5 1 6,2 3-6,-2-1-1,-1 0-1,0 0 2,3 0-2,-1 0 2,1 2 0,-1-2 3,7 4-1,-12-6 3,7 3-3,-3 0-1,8 3-5,-11-7 0,4 2 2,1 2 1,-3 0-2,3-1 3,0 1-4,-3-3-3,3 3 4,-3-1-4,3 1 1,-1-1 0,0 1-3,7 3 1,-14-5 9,7 2-10,1-1 4,-2 2-1,8 2 4,-10-4-1,10 4-2,-12-5 1,6 4-3,6 1 2,-11-4 1,6 2 1,5 2-1,-13-3 1,8 0-3,-4-2 5,4 2-6,5 3 3,-17-6-5,9 5 5,1-2-3,-2 1-2,-1-2 2,0 2 2,0-1 2,1 3 1,9 0-1,-12-3 9,5 0-10,-2 1-2,9 2 2,-13-1 6,6 0-9,7 1 0,-13-1 1,13 1 2,-13-3-3,9 2 2,4 1-3,-14 0 0,14 0 3,-14-2 4,14 2-6,-11 0-1,11 0 2,-14 0-5,14 0 2,-12 0 3,12 0-4,-11 0 2,11 0 0,-12 0 1,12 0-2,-10 3 3,10-3-1,-11 0 0,11 0-1,-11 4-1,6-3-1,5-1 3,-13 1 3,6 1-3,7-2 6,-13 0-6,5 3-1,1-2 2,0 1-2,7-2 1,-15 3-1,7-2-1,2 1 1,6-2 0,-12 4 1,6-2 0,6-2 0,-12 3 0,6-3-3,6 0 3,-14 3-1,9-2-1,5-1 2,-12 3 1,12-3-3,-11 1 4,5 0 0,-2 2-2,8-3-1,-12 2 1,12-2-2,-12 1 2,5 3-1,1-2 0,6-2 3,-11 2-4,4-1 3,7-1-3,-13 3 0,7-2 2,6-1 1,-12 5 2,6-2-4,1-1 3,-2 0 0,7-2-1,-12 3-5,6-1 11,-1 0-8,7-2-2,-13 5-1,7-2 0,-1-1 5,1 2-1,-2-1-3,2 1 3,-2 0 0,2-2-1,-1 2 3,1-2-3,-2 1 1,3 3 1,-1-3-2,-4 1 1,3 1 2,1 0-4,1-3 1,-2 3 2,0-3-1,7-2 1,-12 6-3,6-3 3,6-3-3,-12 5 0,6-1 1,1-2 0,5-2-1,-11 5 3,6-1-3,5-4 5,-9 5-3,6-2 3,3-3-3,-9 6 3,5-4-7,4-2 5,-9 5-4,4-2 5,5-3-4,-9 6 3,9-6 1,-8 6-2,3-4-5,5-2 4,-8 6-1,5-3 1,3-3 2,-7 8 0,2-4-2,5-4-2,-9 7 1,3-3 3,3 2-1,-1-1 1,0 1-4,1 1 2,-3-3 0,2 1-1,0 1 3,1 0 0,-1-1-2,2 3-1,-2 1 1,0-4 1,1 2-1,-1 0 1,2-1-6,-3 1 8,2 2-1,1 1-3,-2-2 0,1 3 2,-1-2 1,3 0 1,-1 1-4,-1-1 3,0 1-3,2 2 4,0-3 0,0 1 0,-3 1-2,4-4 0,0 3-3,-3 0 5,2-3-4,0 1 2,1-8-3,-3 18 3,3-11 2,-1 3 0,0-4 1,1-6-3,-2 15 5,4-10-6,-2-5 1,0 15-2,0-15-1,-3 11 5,3-4-2,0-7-2,-2 13 2,2-7 1,0-6 0,-2 13 0,2-7-1,0-6 2,-2 12-2,2-6 0,0-6 1,0 11 0,-2-4 0,4 3-2,-2-10 0,-2 12 1,4-6 0,-2-6 4,1 12-6,-1-12 2,1 10 0,-1-10-1,-2 13-1,3-7 1,-1-6 1,0 10-1,1-3 0,1 1 0,-2-8 2,1 12 1,0-6-3,-1-6 4,1 13-3,1-6 2,-1 0-5,-1-7 5,3 16-4,-3-10 4,1 1-1,1-1 2,1 1-4,-2 1 4,2-1-4,-1-2 3,-1 3 0,-1-8-1,4 13 0,-2-7 0,0 0-1,-2-6 4,4 11-1,0-5-2,-3 1 3,2-1-2,1 0-2,-2 0 1,2 3 2,1-1-2,-2 0 1,0-2 0,3 2 1,-4 0 0,-1-3-2,2 0-1,0 2 4,1-1 3,-1-2-3,1 3 4,0-3-1,0 2 4,-2 1 0,2-3-2,-1 2-3,-3-6 1,8 8 0,-5-5 0,0 3-4,0-1 6,-3-5-4,7 8-5,-3-4 3,-2 0 0,2 1 2,1 1 1,-5-6-6,7 10 4,-4-5 1,1-2-4,1 1 3,-5-4 1,10 7-1,-4-4-5,-2 1 15,1 0-10,0-1-1,1 1-2,-6-4 0,10 6 3,-5-2-4,1-2 3,0 2 5,-6-4-11,13 4 5,-8-3-2,0 2 0,-5-3 2,12 6-1,-5-4 5,0 2-4,-1-1 1,0 0-3,2 1 2,-2-2-3,-6-2 6,12 4-6,-7-2 1,-5-2 1,13 3 2,-8 2 0,1-3-1,2-1 3,0 3 2,-1-3-4,1 1-2,0-1 3,-8-1-2,14 5 0,-7-5 0,0 1-1,-7-1 3,15 4-1,-9-2-2,2 0-1,0-1 5,-1 0-5,-7-1 2,12 3 0,-4-1 0,0-1 0,0-1-2,-8 0 2,18 2 0,-12 0 9,2-1-7,0-1-2,2 0 3,-1 0 0,-9 0 0,17-3-3,-8 5 1,-9-2 1,15-2-1,-9 4-3,6-4 3,-12 2 0,14 0-5,-8-1 1,3 0 3,-9 1-1,14-1-2,-6 1 1,3-3 5,0 3-4,-4-1 2,5 1 7,-4-1-12,-8 1 0,14-2 2,-3-1-1,-5 3 2,5-1-1,-11 1-3,12-2 3,-4 0 3,-8 2-3,12-1 0,-5 0 2,-7 1 11,12-1-17,-12 1 2,13-4 7,-7 4-8,-6 0 4,13-1-2,-7 0 2,-6 1 0,13-1-1,-7-2 11,2 2-13,1-2 2,-1 0-2,-1 0 5,1 2-1,-8 1-7,15-3 14,-8 0-8,-1 2 0,2-1-3,-8 2 1,14-4 1,-8 1-6,2 2 6,-2-2-2,-6 3 5,14-4-7,-9 3 2,-5 1 5,12-3 0,-5 0-3,-7 3-3,12-3 4,-5 1 1,-2 1-4,-5 1 1,14-4 0,-8 3 6,-1-2-6,-5 3 4,12-4-1,-12 4-2,10-5 0,-5 4 6,-5 1-4,9-2 1,-9 2 6,10-4-4,-10 4 2,9-3 1,-4 0-5,-5 3 2,11-4 2,-5 2 3,-6 2-3,10-5-3,-5 3-1,-5 2 3,9-5-1,-1 3 0,-2-1-1,-1 0 1,3-1-3,0 1 0,-8 3 0,9-6 1,-4 3 2,0-1-5,-5 4 4,11-5 1,-4 0-3,-1 2-5,-1 0 7,-5 3 1,12-7 3,-9 4 1,-3 3 2,8-6 2,-3 2-2,0 0-4,1 0 8,-6 4-1,10-7-3,-6 2 0,-4 5 0,7-6 1,-3 2-4,0-1 1,2 1 2,-6 4-3,8-11-2,-3 6 5,-2 0-3,-3 5 3,6-5 3,-3 1-2,-3 4 1,8-10-4,-4 6 1,1-3-2,-5 7-4,6-9 6,-2 4-1,1-1-4,0 0 5,-3 1-3,-2 5 4,8-9-5,-4 4-1,-2 0 4,-2 5 2,5-12-5,0 9 2,-3-3-5,1-1 5,-3 7-2,6-9 0,-4 4 0,-2 5-10,4-8 10,-1 3 1,-3 5 3,2-9-3,1 3 0,-1-1 0,-2 7 6,6-11-9,-3 6 2,-2-2 5,-1 7-5,6-9 6,-5 2 2,-1 7-2,0 0 6,5-15-3,-5 15 11,1-8-14,-1 8 0,3-10-7,-3 10 5,0 0 1,3-14-4,-3 14 9,2-9-5,-2 9 0,0 0-6,2-14-1,-2 10 6,0 4-1,2-10-2,-2 10-8,5-10 5,-5 10-4,0-8 2,0 8 6,1-11-5,-1 11 2,0-9 0,0 9 5,1-8-7,-1 8 4,2-10-5,-2 10 4,0-10 4,0 10 0,1-11-7,-1 11-2,-1-11 10,1 11-2,1-12-6,-1 12 1,-1-11 7,2 5-3,-1 6-3,-3-11-4,3 11 6,-1-9-2,1 9 7,0-12 0,-1 6 1,1 6 1,-1-12-5,1 12 5,-4-11-2,4 11-11,-2-12 8,2 6 4,0 6 4,-1-12 0,-1 6-8,2 6 9,-1-12-7,-2 5 0,0 1 5,3 6 0,-2-13-1,-1 8 3,3 5 1,-5-12 1,2 6-7,1 0 4,-2 0 1,-1 0-1,0-3-6,1 3 1,-2-3 5,2 1-9,-3-1 1,-1 1 2,2-1-2,-1 1 1,-2-1-4,1 1-2,2 1-4,-2 0-1,-3 0-12,3-2-22,-2 3-14,-7-2-40,3 0-32,-5 3-30,0-2-36,-2 2-49,-7 1-60,0 0-353,0 3-703,0 0 312</inkml:trace>
  <inkml:trace contextRef="#ctx0" brushRef="#br0" timeOffset="85533.4673">3210 9142 63,'0'0'136,"0"0"1,0 0-3,15 13-1,-15-13-4,13 1 0,-2-1-4,1 0-1,-1 1-7,0-1-4,9-1-3,-2-1 0,2 1-5,-2-1-10,2 2-8,2 0-5,-2-2-2,9 1-6,-8 0-5,7 0-3,1-1-9,-8 1-4,1 0-3,5-2-6,-4 2-1,5 0-3,-1-1 0,1-1 1,-8 0-2,3 0 0,-1 0 4,0 1-9,0-1-2,-1 2-2,-3-1 2,4-1-6,-2 2 4,0 1 5,0 0 1,-1-1-5,0-2-4,-1 1 0,0 2-8,-3 0 3,4-2-2,0 2-6,-4-1 0,0 0 1,3 0-4,0-2 1,-5 2 0,1 1-1,0 0 1,-1-1-3,1-1-1,-2 1 3,-3 2 1,3-2-5,-4-2 2,-8 3-3,12 1 3,-12-1-2,10-1-1,-10 1 4,8-1 1,-8 1-3,0 0 3,0 0 1,11 0-4,-11 0 4,0 0-1,0 0-3,0 0-2,0 0 1,7 1-1,-7-1-3,0 0 0,0 0 2,0 0-2,0 0-3,0 0 4,0 0-1,0 0-2,0 0 3,0 0-2,0 0 2,0 0 2,0 0 1,0 0-4,0 0-1,0 0-1,0 0 3,0 0-2,0 0-1,0 0 6,0 0-7,0 0 6,0 0-2,0 0 3,0 0-1,0 0 0,0 0 0,0 0 1,0 0-3,0 0-4,0 0-3,0 0-4,0 0-3,-14-20 1,9 16-3,-2-1-1,-1-2-2,0 1-1,-1 0-4,3 0 0,-2-1 1,-1 2-1,3 1 4,-1 0 1,1 0-4,-2 0 2,0-2-1,2 4 1,-3-1 4,3-1 1,6 4-2,-10-5 3,10 5 2,-8-5 0,8 5 8,-9-2-5,9 2-3,0 0 4,-9-4 0,9 4 1,0 0 3,0 0-2,-8-1 0,8 1 2,0 0-2,0 0-3,0 0 3,0 0 1,0 0 2,0 0 3,-6 11 5,6-11 1,-1 12 7,1-12-4,2 15-3,-3-9 4,2 3-2,0 3 4,1-2-1,-2-1-1,1 3-1,2-4-3,-5 5 1,2-4-1,2 1 2,-1-1-5,-1 1 1,1-4-1,2 0 6,-3-6-6,0 13 0,1-8 1,-1-5-2,4 11 2,-4-11-3,0 8 3,0-8-4,0 0 5,2 7-2,-2-7 0,0 0 0,3 5 2,-3-5 3,0 0 1,0 0 5,0 0 4,3 6 12,-3-6-4,0 0 0,0 0-3,0 0-1,0 0-4,0 0-3,-6-28 0,4 20 0,2-4-9,-1 0 0,-2 0 3,2 0-4,-2-4-2,-1 5 2,2-1-3,0-1-2,0 3 1,1 0-1,-3 0-5,2 1 4,1 0 0,-1 2 0,2 7-3,-3-14 8,1 9-5,2 5-1,-3-9-1,3 9 2,-3-8-1,3 8 2,0 0-5,-3-7 1,3 7 2,0 0 0,0 0-3,0 0 2,0 0-3,0-8 1,0 8 0,0 0 0,0 0-4,0 0-1,0 0 0,0 0 1,0 0-3,0 0 0,0 0 1,0 0 1,0 0 5,0 0-2,0 0-1,0 0 9,0 0-7,24 10 0,-18-6 0,1-1 3,-1 1-3,4 1 4,-1 0-1,0-1 6,0 2-6,3-1-1,-1-1-2,-3-1 3,2 2-1,-1-1 0,0 1 1,-1-2 2,-3 1-3,1-1-4,-1-1 4,-5-2-1,7 6 2,-1-4-1,-6-2 0,8 7 1,-6-4-2,-2-3 0,7 2-1,-7-2 2,0 0-1,4 5 1,-4-5 0,0 0 2,3 5-2,-3-5 3,0 0-2,0 0 0,3 8 6,-3-8 0,0 0 0,-5 11 0,5-11 1,-7 7 4,4-3-4,3-4-1,-8 8 2,2-4-4,0 2 0,0-3 2,1 1-1,0 2 3,0-2-3,-6 2-1,4 1 0,-2 0-3,-3 1-4,1 0-9,0-2-3,-5 5-16,6-3-27,-7 1-17,3-2-23,1 0-27,-1 0-29,4 0-29,-1-1-29,2-1-38,-1 1-176,2-5-462,0 1 204</inkml:trace>
  <inkml:trace contextRef="#ctx0" brushRef="#br0" timeOffset="86207.7654">3499 8624 92,'0'0'162,"-5"-4"-3,5 4-21,0 0-8,-6-5-7,6 5-12,0 0-5,0 0-6,-10-2-9,10 2-19,0 0-2,-11 1-1,11-1-2,-11 5-7,5-3-8,6-2 3,-12 6 5,6-2 0,-3-1 2,0 3-4,1 0-5,0-1-7,0 2-2,1 0-6,-1 0 0,3 1-6,0 1-5,-1 1 5,1-1-10,0 0 0,1 2-4,3 0 4,-2 1-3,2-3 2,1 2-3,1 0 0,0 1 2,1 0 3,1 0-4,1 0-2,1 0 0,3-1 0,-2-1-3,2 0 0,1 1 0,4-2 0,0 1-2,2 0 2,0-3-2,3 1-1,-1-2 0,-1-2 2,-4 0 0,2-3 3,-3 1 4,2-2 5,-3 0 6,1-1 5,-1 0 0,-1 0 5,0-2 1,-2 1 2,1-1 5,1-2 0,-1-2 0,-1 1-2,2-2 0,-2 0 1,-1-2-2,-1 1 0,-1-4-5,0 2-1,-3 0-8,2-5 4,-6 0 3,2 4 1,-4-3-10,0 3 0,-2 0-2,-1-1-6,-2-2-3,0 2 0,1 4-2,-1 1-3,0 0-3,-2 1-7,1 2-12,-1 1-13,0-1-28,1 1-27,1 2-31,-2 4-40,0 0-45,5 0-61,-7 2-225,5 2-516,3-2 228</inkml:trace>
  <inkml:trace contextRef="#ctx0" brushRef="#br0" timeOffset="96716.3427">2343 8530 51,'0'0'138,"0"0"-14,0 0 5,0 0-10,0 0-4,0 0-6,0 0-2,0 0-2,0 0 3,0 0-10,0 0-6,0 0-3,0 0-5,0 0-2,0 0-6,0 0-7,0 0 3,-13-16-8,13 16-3,-4-7-3,4 7-3,-5-10 2,5 10-5,-4-8 0,4 8 0,-3-10-8,1 5 5,2 5-7,-4-13-3,2 7-4,1-3-4,-2 2 0,0-1-5,1-2-4,1-1 0,-2 2 2,2 0 0,-1-2-3,1 1-3,0-1-3,2 0 1,-2 0-5,1 0-2,1 0 2,0 1-4,-1-3 2,2 2-2,-1 0 1,0-2 6,1 3-8,-1-2 2,0 4 1,2-3 0,-1 1 4,2 2 1,1-2-4,-3-1-1,2 1 3,-1 1-2,1-1 3,1 1-3,-2 1 2,2-1 0,0 0-1,1-2 0,-1 1 5,2 0-6,-2 2-3,0-2 4,0 2-1,3-1-2,-2 0 1,1 2-3,-4 2 2,3-1-3,-2 0 0,4 0-3,-4 0 2,0-1 0,4 1-4,-3 0 1,1 1 5,-1 0-7,0 1 3,2-1-1,-2 3-2,1-3 0,-1 2 0,0-1-2,3 1 5,-1 1-5,0-2-2,1 1 5,-2 1 0,-6 2-2,14-4 2,-7 3-4,-7 1 0,11-1 0,-3 1 6,-8 0-5,13-2 1,-13 2-1,11 2 2,-4-2-1,0 2 3,-7-2-5,9 3 2,-2-2 1,-7-1 7,11 6-8,-6-2 0,1-1 1,0 2-1,4 0 0,-4 0-4,2 1 8,-3 0 0,1-1-3,1 2 1,0-2 1,1 3 4,-1-1-2,-1-1-1,0 0 1,1 1 6,-1 2-1,-1-2 3,-1-1 0,1 2 0,1 0-3,-3 1 2,2-2-1,0 0 3,-1 0-7,0 2 2,0-1-3,2-1 0,1 2 2,-6-2 1,4 3 4,-1 0 3,0-2-5,-1 4 3,1-3-2,-1 1 3,1-1 1,-2 2-7,1-1-1,-1 1 1,0 1-3,2-2 4,-2 2 0,-1-1 1,1-1 0,-2 0 2,2-1 2,2 1 5,-2 0-3,-2 3-3,3-3 0,-2 0 2,1-2-2,-2-1-2,1 2-1,0 0-4,0-1-1,1 1 3,-1-2 0,0-1 1,-1-6-4,2 14 1,-1-8-2,-1-6-2,1 12 3,1-7-2,-2-5 2,1 9-1,-1-9-1,2 9 10,-2-9-11,0 8 0,0-8 2,1 7-1,-1-7-3,2 7 0,-2-7 2,0 0 0,1 8 1,-1-8 4,0 0-6,4 6 4,-4-6-1,0 0-1,0 0-4,1 7 7,-1-7 2,0 0-5,0 0-2,0 0-1,0 0-9,0 0-1,0 0-7,0 0-4,0 0-8,0 9-4,0-9-13,0 0-13,0 0-5,0 0-7,0 0-9,-2 10-14,2-10-15,0 0-7,-6 6-10,6-6-24,0 0-22,-7 5-25,2-3-149,5-2-375,-12 1 167</inkml:trace>
  <inkml:trace contextRef="#ctx0" brushRef="#br0" timeOffset="97346.0272">2728 8421 14,'0'0'173,"0"0"-11,0 0-19,0 0-12,0 0-11,0 0-13,0 0-3,0 0-11,0 0-4,0 0-9,0 0 1,0 0-4,0 0 4,0 0 0,11 25-10,-8-19 3,3-1 0,-1 3-1,0 1-7,0 0 2,-1 0-6,0-2-3,-1 0-11,-1-1-2,3 0-8,-1-2 0,-1 2-5,-1 2-2,2-4 0,-4-4-2,6 10-2,-4-4-3,-2-6-3,7 7 1,-6-3-4,-1-4-1,7 4-3,-7-4 2,5 7-1,-5-7 0,5 3 1,-5-3-2,7 3-3,-7-3 4,10 2-1,-10-2-1,7 0-4,-7 0-1,0 0 0,14-1 3,-14 1-2,11-3-3,-6 0 5,-5 3-1,10-5-4,-3 2 0,0-1-3,0 2 1,2-5-1,-4 4 2,2-1-2,-2-1-1,3-2 3,-1 4 0,-1-1-5,-1-2 4,1 1 5,-1 1-5,1-1-2,0 0 5,-1 0-1,1 0-2,-3 1 2,1-1 3,0 0 6,-4 5 2,5-7 0,-5 7 3,0 0 2,5-5 2,-5 5 0,0 0 0,0 0-1,0-7 0,0 7-3,0 0-1,0 0-4,0 0 4,-5-12-7,5 12-1,0 0 0,-7-6-1,7 6-1,-7-5-2,2 2-2,5 3 1,-13-3-2,5 3 1,-1-3-4,9 3 3,-16 0-4,8 0 0,-3 0 0,0 4 0,1-2 0,-3 0 1,3 1-7,0 0 3,-1 1-7,5-2-2,0 1-9,-2-1-4,1 1-10,0 1-11,-1 0-10,1 0-11,0-1-7,3 1-19,-2 0-10,6-4-11,0 0-16,-9 6-18,9-6-8,-4 4-23,4-4-139,0 0-344,-4 4 153</inkml:trace>
  <inkml:trace contextRef="#ctx0" brushRef="#br0" timeOffset="97877.7955">3103 8096 197,'0'0'211,"0"0"-11,0 0-11,-2-10-13,2 10-11,0 0-11,0 0-10,0 0-8,0 0-11,0 0-9,0 0-11,0 0-9,0 0-7,0 0-3,0 0-13,0 0-8,0 0-4,0 0-5,0 0-4,0 0-1,0 0-4,0 0-4,0 0 6,0 0 2,0 0 2,2 28 3,-2-22-5,0 3 14,2 0-5,-1 1-4,-1 1-4,1-2-2,-1 5-5,3-4 3,-2 2 13,1 1-11,-1-2-5,2-3-3,-2 4-6,1-3 11,-1 2-16,2-1-1,-2-2-1,-1-8-1,4 14-6,-3-7 15,-1-7-17,4 13-3,-4-13 2,3 10-8,-3-10 3,0 9 3,0-9-7,0 0 2,2 8 0,-2-8-3,0 0 0,0 0 1,0 0-8,0 0-14,0 10-11,0-10-20,0 0-28,0 0-35,0 0-41,0 0-55,0 0-57,0 0-246,-9 10-548,9-10 243</inkml:trace>
  <inkml:trace contextRef="#ctx0" brushRef="#br0" timeOffset="108228.5483">4912 9783 81,'0'0'120,"0"0"-5,0 0-9,0 0-11,0 0-1,0 0-6,0 0 1,0 0-12,0 0-7,0 0-2,0 0 3,0 0-9,-12 16-1,12-16-4,0 0 1,0 0-5,-1 7 3,1-7-5,-3 6 1,3-6 0,-5 8 2,5-8-13,-4 9 1,2-2-3,-1-3-6,-1 2 0,4-6-3,-6 11-4,1-5-1,1-1 1,-1 2 1,0 1-1,-2 0 3,4 0-4,-4 0-5,1 0 3,-1 1-1,2-1-1,-1 0-2,-1-2 1,3 1-2,-2 1 4,-1 2 0,-1-2-4,-1 2 0,0-2 1,0 2-4,1-3 3,0 2-1,-1-1-2,0 0-1,-1 0-2,0-1 5,1 0-3,-2 1 0,3-1 0,-1 2 2,-2-3 3,3 2-3,-1-3 2,-1 2 0,1 0 3,0-1-4,0-2-1,-2 3 1,-1-2-1,0 1-4,0 0 1,0 0-2,0-1-2,0 1 0,1 0 0,-2-1 0,-1 2 1,0-2-3,0 2-5,1-1 5,1 0 2,0-1-4,-2 0 4,-2 2 2,4-2-1,0 1 6,-5-2 4,6 2-3,-3-2-4,-3 2 7,2-1-5,0 0-1,1 0 2,2-1-1,-1 0-3,-1 1 2,0-2-4,0 1 4,1-1 1,1-1-2,1 1 4,1 0-7,-2-2 0,1 3 3,-1-3-3,-1 1 1,1 0 2,1 0-1,-1-2 2,0 2 0,0-1 3,1 1 6,1-1-5,-4-1-4,3 0 1,-2 1-3,-1-1-1,-4 0 3,5 1 0,-1 0 2,3-1-6,-2 0 15,0-1-6,1 1-5,1 0-2,-2-1 1,2 1 2,0-2 1,-1 2 2,1-3-3,-1 1 0,1-1-1,0 1 0,0 1 0,0-2 4,-1 0 0,1-1-2,-2 0 3,1 1-3,0 1-2,2-2 3,-3 2 0,3-2-1,0 0 2,-2 1-8,3-3 4,-2 1 0,2 1-6,-1 1-2,1-2 0,-3 0-1,3 0 5,1 0-3,-3 1 0,2 0-1,0-1-3,-1 0 1,2 1-2,-1 0 2,3 0 0,-5 1 0,1-2-2,1 0 1,1 2-1,0-2-1,2 2-1,-4-1 0,-2 0 6,3-2-6,0 0 0,-3 1 3,5 2-4,-2-1 7,0 0-6,1 1 3,-1-2-2,3 2-5,-3-2 16,-1 0-11,2 0-3,-3-1 2,3 1-4,-1 1 9,1-2-1,-3 0-7,0 2 1,4-2 0,-3 0-1,1 0 3,0 1-1,-1-1 2,2-1 1,1 2 0,-2-1-6,0-2 5,3 2 0,-2-2 0,2 4-5,-1-3 5,1-2 2,1 4-1,0 1-4,-1-5 5,0 4-6,1 1 0,-1-2 3,1-1-2,1 2-2,-2 0 4,2-2-6,-1 2 10,-2-2-7,4 1 2,3 6 9,-11-10-9,7 4-2,1 0 7,-2 0-8,1 0 6,0 1-4,4 5-4,-9-11-3,5 5 7,0-1-7,-2 1 7,3 0-1,0 0-5,-1-1 7,4 7-7,-5-12 3,2 6 1,0 0-3,3 6 3,-7-13-3,6 6 0,-2 0-7,0 2 6,3 5 1,-3-15-3,1 9 4,2 6 0,-4-12-2,3 6 4,1 6 1,-2-12-1,0 6 0,2 6-2,-2-12 4,0 6-6,2 6 6,-1-10 4,1 10-4,-1-10-4,0 4 3,1 6 5,0 0-5,0-16 1,0 16-4,-3-11 6,3 11-5,-1-12 5,1 12-1,0-10-1,0 10-1,-3-10-4,2 4 6,1 6-2,-1-11-5,1 11-3,0-11-3,0 11 5,-1-7 3,1 7 0,0 0-1,-2-11 1,2 11 7,0 0-9,0 0 6,0-8-2,0 8-1,0 0 5,0 0-7,0 0 4,0 0-1,-4-7 1,4 7 0,0 0-2,0 0-2,0 0 2,0 0-1,0 0-2,0 0-2,0 0 1,0 0 0,0 0 1,0 0 0,0 0 1,0 0-2,0 0 2,-11 20 1,8-14 1,0 4 1,1-2-2,-2 1 3,2 1 1,-1 2 0,-3 4 0,5-4-2,-2 5 1,-1-2 3,2 2 1,-2-1-5,1 1 4,2-1 7,-2 0-8,2-4 0,-1 0 6,-1 0-9,3 0 3,-1-2-2,-2-1 3,2 2-1,0-5 1,1-6-1,-2 11 0,2-11 2,-1 8-2,1-8 4,-1 6 2,1-6-2,0 0-1,0 0 3,-2 7-1,2-7 0,0 0 2,0 0 3,0 0-1,0 0 0,0 0-2,0 0-2,0 0 1,0 0-2,0 0 1,0 0-1,2-32 0,-2 22 1,-2 1 0,4-2-5,-4 0 0,2 0 2,0 0-2,0-2 1,0 2 3,2 1-5,-1-2 2,0 1-3,1-1 2,-1 2-3,0 3 4,2-4-1,-2 3 1,2-2 0,-2 1-3,0-1 2,0 1-3,3-1 6,-2 0-2,1 2 1,0 2-2,-2-1 0,2-1 1,-3 8-2,1-9 1,-1 9 3,3-9-4,-3 9 7,1-6-3,-1 6-3,4-5 2,-4 5-5,0 0-1,0 0 2,2-8-2,-2 8-1,0 0 2,0 0 0,0 0 1,4-5-5,-4 5 3,0 0 3,0 0-1,0 0-1,0 0 3,18 8-2,-13-3 5,2-2-4,0 2 0,3 1-1,1-1 3,-2 1 1,2 1-4,-2-1 8,0 2-7,4 1 2,-3-2-1,-2 2 2,2-1-4,-3 0 3,1 1-3,-1-2 5,0-1-2,1 0 1,-4 0-4,1 0 0,-1-1 3,0-2 0,-4-3 0,6 8-1,-6-8 5,4 9-1,-4-9-5,2 6 1,-2-6 4,3 4-1,-3-4 0,0 0-3,-4 13 5,0-9-3,4-4 2,-13 9-3,6-4 3,-2-2-1,-1 2-1,2-1 0,-2-1 2,-2 1-2,3 2 0,-1-2-5,0 0 4,3 0-1,-2-1 0,3 1-9,-3 1-9,0-1-12,4 0-9,-1 0-13,0 1-20,6-5-14,-7 7-17,2-2-16,2 0-11,1 2-21,2-7-16,-2 8-29,2-8-161,-1 12-387,1-12 170</inkml:trace>
  <inkml:trace contextRef="#ctx0" brushRef="#br0" timeOffset="109094.6311">3445 10417 28,'0'0'178,"0"0"-15,-7-7-14,7 7-11,0 0-4,-6-2-15,6 2-13,0 0-4,0 0-7,0 0-9,-7-5-16,7 5 3,0 0-6,0 0-12,0 0-4,-12 2-4,12-2-5,-8 4-3,8-4-2,-7 3-1,7-3 3,-8 8-7,8-8 2,-7 7 4,3-2-6,-1 0 1,3 1-5,-2 0 0,0 0-2,-1 2-6,2-1 6,0 3-5,-1-3 0,1 3-4,-1-2 0,2 2-4,2-1 1,-2-1-3,2-8 2,0 12-3,0-4-1,0-8-4,3 13 1,0-6 2,-1-1-3,3 4 5,-1-4 3,1-1-1,1 3 3,2-2-2,1 0 4,-1 0-3,1 1-3,0-3-7,-3-1 7,4 1 1,-2-1 1,2 0-1,-1-2 2,3 2 5,-2-5 1,0 2 3,2-1 2,-2-2 1,-1 0-4,1-2 6,-1 1-3,-3 0 4,2-1-4,-2 2 3,-2-2 0,1-1 11,-1-2-5,1 1 2,-2 0 1,-2-1 0,2-2 3,-3 2 3,0-3-2,-4 1 2,-2 0-6,0-2 1,-1 1-2,-5-3 1,-1 1-4,2 3-2,-6-1-11,2 0 3,0 3-3,3 1 3,-1 1-7,-2 0-1,3 2 0,1 1-6,-1-2-14,2 3-12,10 2-31,-14-1-32,4 1-34,10 0-44,-14 2-42,6-1-72,8-1-162,-11 7-469,7-4 208</inkml:trace>
  <inkml:trace contextRef="#ctx0" brushRef="#br0" timeOffset="124132.0782">5171 8468 120,'0'0'133,"-8"-7"-9,8 7-9,0 0-2,0 0-7,0 0-6,0 0-7,0 0-5,-6-3-4,6 3-6,0 0 1,0 0-1,-4-6-4,4 6-1,0 0 1,-5-6-2,5 6-10,0 0-5,-4-8-7,2 2-4,2 6-6,-5-11 4,1 7 1,1-3 12,3 7 4,-5-10 5,2 6-7,3 4-4,-6-13-4,5 8-5,-2-3-8,1 0 1,-1-3-9,-1 3 0,2 0-4,-2-1 0,3 0-4,-2 0 0,-1 1-5,1 0 0,3 8-2,-6-16-1,5 10-12,-1-5 3,0 2-1,-2 1 2,3-2 1,0 0-1,0 2 3,1-3-3,0 11-1,-2-15 4,2 4-2,0 2 1,0-1-7,2-1 10,-1 2-8,1-1 10,0 1 2,0 0 2,2 0-1,-4 3-4,3-2 5,3 0-9,-4-1-5,1 0 3,1-1 0,0 2 0,1-1 1,-2 0-7,-1 2 1,6-2 0,-5 2 0,1-1-2,1 0 2,2 0 2,-3 1-3,0 2 1,2-1 1,-2 1-2,0-1-2,2 0 5,-2 0-7,1-2 9,1 4-2,-1-1-1,0-2-6,1 1 4,-1 1 3,1-1-4,2-1-1,-2 2 4,2-3-4,1 1 3,1 1-3,-1-1 1,-1 3-2,0-2 2,2 0-1,-4 1 2,-1 2-3,2-2 2,-7 5-2,11-5 1,-6 4 2,-5 1 3,9-4-5,-9 4 1,10-3-3,-10 3 1,8-3 2,-8 3-1,9-1 0,-9 1 0,8-3 2,-8 3 0,10 0-6,-10 0 3,10 0 2,-10 0 0,12 3 0,-5-2-4,-7-1 5,12 3 4,-5 0-8,1 0 2,0 0-1,-1 1 1,2 2 0,0 1 0,-4-1 4,2-1-4,-1 1 2,1 2 0,-1-1-1,0 0-2,1 0 0,-1 3 4,-1-2-5,3 2 5,-2-2 1,-1 2-1,2 1-5,-1-1 3,0 1 3,1-1-1,-2 2 1,3 2-1,-3-3-2,1 0 5,-2 0-4,0 1 4,1 4 2,-1-6 5,0 2-2,2 0 2,-2-1-5,2 2 3,-2-1 1,0-3-4,-1 4 3,-1-2-2,1 2-3,2 1 2,-2-2 2,1-1-2,0 0 2,0-1-3,-3 2 0,3-2 2,-1 1 1,1 2 4,-1-2-1,0 4 1,1-3-4,-3-1 3,2 2 1,0 2-2,0-4-2,0 1 1,-2-1-3,5 0 6,-6 2-6,4-3 1,-3 3 0,2-2 0,-1-1 3,0 2-6,-1-2 2,0-2-3,0 3 3,1-1-1,-1-1-1,-1 1 0,1-3-1,-1 1 3,3 0-3,-2-1 1,1 0 2,-2-7 1,1 14-4,-1-9 5,0-5-2,2 10 1,-3-3 0,1-7-1,1 10-3,-1-10 5,0 8-6,0-8 4,0 7-1,0-7 1,0 0-4,1 10 3,-1-10-3,0 0 1,0 0 1,-1 11 6,1-11-6,0 0-3,0 7 2,0-7-5,0 0 7,0 0-3,1 7-1,-1-7-1,0 0 0,0 0 1,0 0-6,0 0-2,-2 8-9,2-8-5,0 0-13,0 0-8,0 0-13,-4 9-8,4-9-14,-4 5-12,4-5-23,-5 5-10,5-5-15,-9 7-25,4-4-10,0 0-37,-1 0-115,6-3-351,-13 5 155</inkml:trace>
  <inkml:trace contextRef="#ctx0" brushRef="#br0" timeOffset="124816.0409">5613 8545 47,'0'0'189,"0"0"-13,0-7-21,0 7-8,0 0-12,0 0-22,0 0-5,0 0-18,0 0-6,0 0-8,0 0-6,0 0-2,0 0 8,0 0 0,0 0-11,8 20 2,-6-13-2,2-1-3,-1-1-2,-2 3-2,3 0-2,-1 2 1,-2-2 2,3 2-8,-2-2-3,-1 2-1,2-2-7,-2 2-2,1-3-4,-1 2-4,0 1-4,0 0 2,1-1-6,0-1-1,0 1-3,-1-3 2,0 1-6,-1-7 2,4 11-3,-1-4-1,-2-3 3,-1-4-7,5 11 1,-4-7 1,-1-4 0,4 6-3,-4-6-2,0 7-1,0-7-2,0 0 10,4 5-6,-4-5 0,0 0 2,0 0 1,4 7-4,-4-7 4,0 0 5,0 0 0,5 2 0,-5-2 6,0 0-8,0 0 7,0 0-4,0 0-1,15-8 1,-15 8 0,8-6 0,-4 1-1,1 0-3,4-2-1,-3 1 0,2-1-3,-1-1 0,4 0 1,-4-1-2,4 0 3,-2 0-8,1 1 8,4-2-1,-8 3-4,4 2-3,-1-4 2,0 2-2,-1 0 3,-3-1-1,0 4 1,2 0-1,-4-1 0,-3 5 1,7-7-1,-2 5-2,-5 2 0,5-5 1,-5 5 6,0 0 2,5-6 3,-5 6-2,0 0 7,4-5 4,-4 5 0,0 0-2,0 0 4,0 0-3,0 0-2,0 0-3,0 0-1,-23-12-3,14 10-1,-1 2 1,-4-3-3,1 2-4,-5-1 3,5 1 1,-1-1-2,0 1-2,0 1 0,0-1-3,2 1 2,-3 0-2,0 0 1,0 0-9,2 2-6,-3 0-8,1-1-13,0 1-13,3 0-15,-2 1-18,1-2-25,2 2-32,-1 0-23,3-2-25,2 1-33,-2 1-170,2-2-420,7-1 186</inkml:trace>
  <inkml:trace contextRef="#ctx0" brushRef="#br0" timeOffset="125469.3729">5916 8172 230,'0'0'222,"0"0"-16,0 0-15,0 0-18,-2-9-13,2 9-10,0 0-8,0 0-13,0 0-6,0 0-11,-3-5-6,3 5-12,0 0-7,0 0-3,0 0-5,0 0-7,0 0-4,0 0-9,0 0-3,0 0-5,0 0-1,0 0-5,0 0-1,0 0-7,0 0 5,0 0-1,0 0-4,0 0-2,0 0 10,0 0 6,0 25-5,1-17-4,-1 2-2,2 0-2,2-1-1,0 0-2,-1 0-3,1 1-3,-2 0-4,2 2 6,0-1-3,0-1 2,-1 0-3,2-1-3,-3 1-1,1-2-3,1 0-1,-2 2-2,1-1 5,1 0-4,-2-3 1,-1 0-5,-1-6-1,5 9-2,-5-9-1,2 7 2,-2-7-1,3 6-3,-3-6 1,0 0 0,0 0-4,3 6 4,-3-6-13,0 0-10,0 0-14,0 0-27,1 7-28,-1-7-38,0 0-48,0 0-60,0 0-277,0 0-547,0 0 243</inkml:trace>
  <inkml:trace contextRef="#ctx0" brushRef="#br0" timeOffset="133854.0698">7459 7400 42,'0'0'133,"0"0"-7,11-8-8,-4 5-8,2-3-2,1 1-1,4-2-10,0 2-6,1-4-13,2 1 2,0-1-9,0 1 4,2 1-13,-2-3-3,3 1 2,-3-2-4,6-3-8,-6 5-5,1-2-6,-4 2 1,2-1-4,0 0 3,-5 2-8,-2 2-3,0-3 0,0 3 5,-3-2-3,-1 3-1,-1-1-8,1 2 5,-5 4-4,7-10 0,-7 5-3,0 5-3,0 0-2,-7-13 1,2 10-8,5 3 4,-11-6-5,1 5-2,0 0-7,-1 1 4,-3 1-4,1 2 0,0 1-2,-4 0-4,-2 3 4,1 2 0,0 1 1,-4 4 1,-1 0-4,0 2 4,-2 0 4,2 2-2,2 2-7,7-6 4,-5 3 0,5 0 1,1-3-4,3 0 3,0 0 1,2-1-1,1-2 5,3 1 0,3-1-1,-1-3 2,2 3-4,0-2 3,0-9-3,3 14 3,0-8 0,5 0 3,-4-1 2,5-1-4,-2 0 1,3-2-3,2-2 2,2-1 4,4 0-1,2-3-4,1 0 0,-3-3 1,2 4 2,-1-3 0,2-3-2,-3 1 6,1 1-4,-1-1 2,-3 2-5,2 0 3,-3-2 3,-3 3-2,-4 2-1,-1 1-4,-1 0 5,-5 2-1,9-4-5,-9 4 4,0 0-2,7-1 0,-7 1 0,0 0 1,0 0-6,0 0 1,0 0 9,-22 21-5,15-13-5,-3 2 1,0-1 4,3 2-3,-4 3-2,0 0 6,2-1-6,2 3 1,-2-1 1,3 1 0,-4-1 5,3 0-4,3-2 1,-2 2-4,2-5 12,0 2-5,4-2-2,0-4 3,-2 2-6,2-8 4,0 8-3,0-8 0,0 10-1,0-10 8,4 7-3,-4-7 0,0 0 3,8 4 5,-8-4-4,8 0 3,-8 0-1,13-4 0,-5-1 2,1 1 4,-2-5 0,2 3-8,4 0 5,-5 0-1,2-4 2,1 4-2,2-5 0,-4 2 1,1 0 2,1-2-3,-2 2-2,-2-1 1,2 0-6,1 0 8,0-2 3,1 1-2,-5 1 1,1 0 1,0 1-4,0-1-3,-2 1 3,1 0 0,-2 2-2,-2 0-3,6 0-4,-4 2 9,-4 5 0,3-10-2,-3 10-1,4-6-2,-4 6 0,2-5 0,-2 5-3,0 0-3,0 0-3,0 0 5,0 0-5,0 0 4,0 0-1,0 0-1,13 13 1,-8-8 0,-1 2 2,-1-2 0,1 4-5,0 0 5,1 1-4,1 1 5,2 0-4,-4-2 2,3 3 1,-1-2 0,2 2 2,-2-2-1,-1-2-2,2 3-1,-1-2 4,-2-2-2,1 0 0,0-3 0,-1 1 0,-4-5 2,2 9-3,-2-9 3,4 7 9,-4-7 10,5 2 9,-5-2 11,0 0 8,7 3-2,-7-3-7,0 0-4,9-11 1,-7 6 2,3-3-8,1-2-1,0-2-3,0-1-2,1-3 0,-1 0-4,-2-2-3,5-1 1,-4 0-2,2 1 1,2-6 2,-5 6-5,2 0 1,2 2-5,-4 4-1,1 2 2,-1-1-7,-1 1 3,-1 3-1,2 1-5,-2-1 2,-2 7-8,4-9-6,-4 9-10,4-5-17,-4 5-13,0 0-15,2-10-23,-2 10-7,0 0-8,0 0-14,0 0-8,0 0-12,0 0-17,0 0-25,0 0-140,7 17-344,-7-17 153</inkml:trace>
  <inkml:trace contextRef="#ctx0" brushRef="#br0" timeOffset="134668.0651">8300 7397 76,'2'6'161,"-2"-6"-11,0 0-11,0 0-9,0 0-9,0 0-6,0 0-14,0 0-7,0 0-6,14-9-3,-14 9-11,8-4-3,-8 4-10,5-7-4,1 2-7,-6 5-1,6-7-7,-3 3-3,-3 4 3,3-9-6,-3 9-5,0-8-3,0 8-2,0-10-4,0 10-7,0-11 2,0 11 2,-5-8-4,5 8-9,-7-4 2,7 4-4,-6-3 1,6 3-3,0 0-5,-17 5 5,11-1-2,0 0-2,-1 2 3,-3 1-5,6 2 5,-3-1-2,3 2 2,0 0-3,1 3-2,0-1 4,1 1-3,2-1 2,0 3-2,2-3-1,1 0 3,2-1 0,-1 5 2,3-5-2,-1-2 1,-2-2 4,4 2-4,-3-4 6,1 0 6,0 1-2,4-2 7,-10-4 6,13 7 5,-4-6-3,0 0 6,2-2 1,0 0-1,1-3 2,-1 0-2,2-1-3,-6 1-4,4-4 4,1 1-5,-1-2 1,2-2 0,-1 0-2,1-3-1,-2 1 4,1-1-7,-2 1-2,1-1-1,-3 2 1,1 3-3,-3 0 0,1 2 1,-2 1-2,-1 1 0,1 0-3,-5 5-4,6-5-2,-6 5 0,5-5-5,-5 5-1,0 0 5,0 0-4,0 0 2,16 9 3,-12-3 1,1 3-2,1-2 3,0 0-2,0 3 2,0-1-1,-1 0 2,1-2-2,-3 3-2,0-5-1,3 7-1,-2-6 1,1 3 7,-1-3-8,-2-1 4,-2-5 2,3 11-2,-1-6-3,-2-5 6,4 6-2,-4-6 2,0 0 7,2 6 7,-2-6 11,0 0 8,0 0 4,0 0 3,0 0-7,0 0-4,0 0-2,0 0-7,14-15-4,-12 7-1,1 1-2,1-3 0,2 0-4,2 1-2,-3-2-3,3-2-1,-1 3 1,5-2 4,-2 1-9,-1 1 1,3 1-4,-1 0-1,-2 2-1,4 0 1,-2 2-2,0 0-3,-1 4 3,1 1 0,-2 0-1,-9 0-3,18 4 4,-10-1-2,2 5-2,-1 0 5,-3 0 1,1 0 0,-1 2-1,0 0 7,-2 1-9,0 0-1,-1 0 3,-1-2-5,4 0-13,-4-2-5,-2-1-12,0 1-15,6-1-12,-6-6-19,4 10-14,-1-4-13,-3-6-14,6 6-21,-2-4-22,-4-2-43,0 0-143,0 0-379,0 0 168</inkml:trace>
  <inkml:trace contextRef="#ctx0" brushRef="#br0" timeOffset="135686.0558">9342 7361 85,'-2'-8'199,"2"8"-17,0 0-21,0 0-15,0 0-19,0 0-14,0 0-11,0 0-12,0 0-12,0 0-1,0 0-14,0 0-5,0 0-9,23 14 8,-17-9-14,-2 5-1,0 1 0,-1 0-5,-1 0-3,0-1 2,0 3-5,0-2 1,0 2 1,0-2-1,-2 2-2,0-4 2,0 0-3,1-3-3,-1 2-6,1 2 5,-1-4 1,0-6-1,0 8 0,0-8 6,6 7 6,-6-7 8,0 0 7,2 7 1,-2-7-1,0 0-3,0 0-7,0 0-3,0 0-7,0 0 3,13-18-5,-6 10-3,-4-4-4,6 1-3,-1-1-1,1-4-2,1 1-4,3-1 4,-4 0-8,2-1 2,-2-1-7,4 3 2,-1 0-1,-1 0 1,2 2-4,-3 1 4,0 3-1,-3 0-4,1 2 1,-2 2 0,-2 2-3,1-1 1,-5 4 0,6-7 0,-6 7-6,4-4 0,-4 4 0,0 0 1,0 0-1,0 0 3,0 0-1,13 11 0,-12-5-2,0 1 2,3 1 4,-4 2-2,4 1 0,-2 0-1,1 0 2,-1 3 1,0-4-1,1 2 1,-1-2 2,0 0 0,1 0-2,-3-1 1,4 1 0,-2-3-2,0 0 0,1 2 5,-1-5-3,-2-4-2,4 9 2,-4-9 1,7 7 3,-6-3-2,-1-4 2,0 0 4,8 4-1,-8-4-2,9-1 0,-9 1-1,12-6 2,-6 2-1,3-2-3,0 0 1,1 1-1,-2-3 1,-1 0-3,3 1 2,-2 0-2,1-1-3,-3 4 3,1-3-4,-2 3 1,-1 0-3,-4 4 3,7-5-5,-7 5-1,0 0 2,9 0-2,-9 0 3,0 0 0,10 10 2,-8-6 1,2 2 6,0-1-5,0 2-2,1 0 0,0 1 1,-1-2-2,6 3 8,-2-4-6,-2 0 3,2 0-1,1 0 1,-3-1 1,1-2-3,0-1 3,2 0 4,2-1 1,0 0-2,-2 0 0,2-2 4,0-1-3,3-3 6,-5 0-4,2 0 4,-2 0 2,0-2-2,-2 0-5,2-2 5,-2 0 0,-3-1-3,0-6 0,-2 2-4,-1-2-4,-3 1 2,-1-4-7,-3 4-3,1-1-2,-6 1-2,7 4-3,-3 2 6,-4-1-3,3 2 1,4 3-1,-4 0-1,1 1-1,-3 4 2,1-1-4,9 2 9,-17 6-4,8-1 2,-1 1 0,2 2 4,-1 0-4,2 1-1,0 2 1,3-2 5,2 2-6,-2 0 5,1-2-3,3 1 2,-2 0 0,4-3 3,-2 2-3,3-2 0,-2 1-6,2-2-1,-1-2 3,5 0-5,-3 1-8,-4-5-12,11 7-20,-6-5-18,-5-2-26,11 0-24,-11 0-28,18-4-55,-11 0-122,-7 4-353,17-10 156</inkml:trace>
  <inkml:trace contextRef="#ctx0" brushRef="#br0" timeOffset="136210.3494">10541 7232 84,'0'0'219,"0"0"-21,0 0-22,0 0-12,0 0-19,0 0-14,0 0-11,20-17-19,-11 12-3,-2-2-19,-1 4 1,3-3-9,0 0-8,0 0-7,-2 1-4,0-3-6,2 0-4,-4 3-2,-1-4-6,1 1-2,0 1 1,-2 2-6,1-4-1,-3 0-5,3 4-3,-4 5 0,0-14-1,0 14 4,0-8-1,0 8-1,-2-10 5,2 10 0,0 0-4,0 0-2,2-8-2,-2 8-2,0 0-5,0 0 2,0 0-5,0 0 0,0 0 4,0 0-1,0 0 5,0 0 5,-6 25 3,6-14 9,0 0 6,1 1 2,-1 0-4,0 5 10,1-2 9,-1 2-3,2 2-1,-2 1-4,3-2 7,-2-1-2,0 4-8,-1-4-1,2 0-4,0 1-8,0-2-1,-1-3 2,3-2-2,-4 3-7,1-5-2,-1 1-1,1 0-4,1-1 11,-2-1-11,0-8-10,2 11-7,-2-11-7,0 7-6,0-7-17,0 11-15,0-11-15,0 0-15,0 8-15,0-8-21,0 0-13,0 0-21,0 8-11,0-8-10,0 0-13,0 0-169,0 0-380,0 0 169</inkml:trace>
  <inkml:trace contextRef="#ctx0" brushRef="#br0" timeOffset="136532.0576">10570 7481 27,'0'0'198,"0"0"-10,0 0-15,0 0-17,0 0-12,0 0-10,0 0-8,0 0-2,0 0-7,22 2-9,-8-3-4,-1 0-11,6-2 1,-4 1-8,6-1-4,-1 0-10,-2-1-9,2 1-1,1-2-1,0 1-1,0-2-6,1 3-1,-2 1 0,1-2-9,-1 0-5,0 2-6,-5 0 0,-2 2-6,-2-3 1,1 2-7,-5 1-1,-7 0-3,11-2-6,-11 2 1,12-1-1,-12 1-11,0 0-7,11 0-14,-11 0-9,0 0-18,7 3-15,-7-3-12,0 0-14,0 0-19,0 0-23,0 0-16,0 0-28,0 0-131,0 0-331,0 0 146</inkml:trace>
  <inkml:trace contextRef="#ctx0" brushRef="#br0" timeOffset="137366.4771">8829 7779 33,'0'0'169,"0"0"-8,-11 1-4,11-1-1,0 0-8,0 0-13,0 0-10,0 0-12,0 0-7,0 0-15,0 0-5,0 0-7,0 0-3,0 0-4,0 0-3,34-5-3,-17 1-8,0 3-7,5 0 1,-2-1-3,9-1 0,3 0-1,1 2-2,0-1-6,7-2 0,0 2-2,12-1-5,1 0-3,1 1-2,-2-3-1,-4-1-2,-6 4-8,10 0 1,-14 1-1,13-2-2,-12-1-3,-4 0-2,-1 2-1,-2-1-1,-1-2 0,-2 2-5,-9 1 4,2 0 1,-3-1-6,-4-1 6,-3 3-2,3-3-3,-6 3-3,-1 0-6,-8 1 3,8 0-6,-8 0-10,0 0-6,9-1-8,-9 1-4,0 0-11,0 0-17,0 0-22,0 0-12,0 0-13,0 0-12,0 0-1,0 0-29,0 0-124,0 0-299,0 0 133</inkml:trace>
  <inkml:trace contextRef="#ctx0" brushRef="#br0" timeOffset="137775.5825">9158 7893 51,'19'1'145,"2"1"-10,8-2-5,0 1-3,5-1-7,-1 0-9,5 0-5,14-1-5,0 0-9,0 0-3,1-1-10,2 0-9,-3 0-4,1-1-5,-1-2-4,2 1-12,2-3-1,-18 2-2,2-2 1,10 1 2,1-2-5,-14 2-5,-2 1-2,-1-4-2,-4 4-2,-2-1-2,-10 2-2,2-1-3,-9 5-1,-1-3 6,-1 2 3,-2-1 3,-7 2-4,10-2-3,-10 2-3,8-2-3,-8 2-6,0 0-11,0 0-15,0 0-10,0 0-18,0 0-21,0 0-10,0 0-36,0 0-22,0 0-169,0 0-323,0 0 144</inkml:trace>
  <inkml:trace contextRef="#ctx0" brushRef="#br0" timeOffset="156712.1063">8755 8837 51,'0'0'115,"0"-8"-14,0 8-4,0 0 1,1-8-4,-1 8 1,0 0-2,0 0 0,-1-10-10,1 10-5,0 0-9,-2-9-5,2 9-4,0 0 1,0 0 3,-3-8-3,3 8-4,0 0-3,-4-7 3,4 7-9,-4-5 1,4 5-5,-5-6-7,5 6 2,-4-6-3,4 6 1,-7-6-8,7 6-4,-10-5-3,10 5 2,-6-6-8,6 6 4,-9-4 5,9 4-3,-8-4 0,8 4-1,-12-4-11,5 2 5,-1-1-2,8 3-3,-15-2 1,7 2-1,-1-1 1,-1 0-4,10 1 4,-17 0-3,7 0 1,0-1 1,10 1-3,-14-2 0,5 4-6,0-2 8,9 0-5,-20 0 0,11-2 0,0 5 1,9-3 0,-18 1-2,9-1 0,0 1 1,-2 1-2,4-2-2,7 0-5,-18 3 7,7-1 1,2-1-3,1 2 7,2-1-6,6-2-7,-17 2 8,10 0-2,-1 0 3,8-2-4,-13 4 1,7-2 2,0 0-3,-2 1 2,8-3-1,-11 4 3,5 0-4,-4-1 3,1 1-3,2-1 1,-1 1-4,-2 0 5,0 1 4,1 0-4,-1 0-1,1 0 0,-1-1 0,3 1 5,-1 1-2,2-2 1,-1 0 1,1 1-3,-2 0 1,0 1 0,3 0-4,-1-1 8,-1 2-7,-3 0 2,6 0 7,-2 0-4,1-3-3,-1 3 2,1 0-3,-2 1 2,0 0 2,1 1 1,1 0-1,0-4-3,1 1 2,-2 1-2,3 0 0,-1-1-2,0 1 4,2 1-1,-1-1 2,-3 0 1,3 0-5,0 2 3,1 0 2,2-1 4,-2 1 6,0 1-2,2-2 3,-2 2-3,2-3-2,0 3-1,-1 2 0,-1-4 1,2 2-4,0-10 2,0 18-4,2-9 3,-1-2-5,1 0 0,-2 3 2,2 0-1,0-2-4,0-1 3,-1 1 0,1 2-1,1-1-1,-2-1 2,-1 2 1,5-1-2,-3 0-1,0-1 5,1 1-5,-1-1 0,0 1-1,0-2 1,3 2 1,-1-1 1,-1 1 1,-1 0 0,2-2-4,1 0 1,-1 1 1,-2-1 0,5 3 0,-3-3 2,0 2-4,2-1 3,-1-1-2,1 2 2,-2-1-1,1-3 0,1 3-2,0-1 3,0 0 2,-2-2 3,0 0-1,1 0 2,-1 0-2,1 0 0,0 0-2,1 1 1,1 0 0,2-2 1,-2 3-2,2-2 5,-2 0-3,1 1-2,0-1-1,3-3 2,-5 4-2,2-2 0,-2 0-1,3-1 0,-1 2 0,2-2 0,-5 4 0,3-4 1,-1 0-3,2 0 1,2 1 2,-2-1 3,1 0 0,0-1-2,1 1 4,1-2-3,-1 1-2,3 0 4,-1 0-3,-4 0 2,5 0-4,-1-1 0,-2 1 0,3-1-2,-3 2 1,1-2 3,1 1-1,-4 0-2,4 0 0,-4-1 1,0 0-2,3 1 3,-2-1-4,1 1 3,-1-1 5,3-2-1,-5 1-2,5-3 2,-3 4-2,3-2 2,-1 0-2,-3 0 3,3 1 1,-6-1 0,3 0 0,2-2-4,-3 2-3,0 0 0,1-1 1,1 0 1,-2 0 0,1 0-2,-2 1 2,2 0 1,0-1-2,0-1 0,1 0 1,-2 2-1,3-2 4,-2 1 6,0-1-5,0 0 3,-2 2-4,4-3-1,-2-1 2,-2 3-3,3-3 2,0 3-2,-1-3 8,-1 0-9,-2 2-1,3-1 1,-1 0 2,-1 2-2,-7 2-2,16-7 1,-7 2-1,-3 0 4,2 3-5,-2-3 2,-1 2 6,1 0 7,0-2 0,0 2-1,3-3-4,-5 0 3,2 3-6,-1-2 16,2 1-11,-4-2-1,1 1-1,0 0 3,1 0-9,-1 0 0,0 0 3,-4 5 1,8-9 2,-8 5 1,0 4-4,6-9 0,-6 4 2,0 5 0,5-11-1,-5 5-1,2-1 4,0 1 1,-2 6 3,4-11-6,-2 2 0,-2 9-2,1-14-1,2 8 1,-3 6-1,0-13 1,0 7-1,0 6 6,0-12-2,0 12-2,1-11 2,-1 4-6,0 7 3,3-12-4,-3 12 1,-3-12 0,3 12-4,0-10 1,0 10 4,-1-11-1,1 11-1,0-13 3,0 13-3,0-9 6,0 9-9,0-12-1,0 12-3,0-8 3,0 8 3,0-11 0,0 11 8,-4-8-14,4 8-1,-2-10 4,2 10 0,-4-8 2,4 8 1,-2-8-7,2 8-3,-2-8 6,2 8 6,-2-10 1,2 10-3,-3-7-2,3 7-1,-4-7-2,4 7 2,-4-10 2,1 4-3,3 6-2,-5-8 4,5 8-2,-4-10 1,0 5-1,4 5 0,-3-7-1,3 7 3,-6-7-2,6 7 0,-5-10-3,2 6 1,3 4 4,-6-10-3,6 10-6,-2-8 2,-1 2 5,3 6 2,-6-13-2,4 10 0,2 3 3,-5-10 0,1 4-11,4 6 10,-7-10 2,4 5-3,3 5 11,-4-9-9,0 4-2,4 5 1,-5-8-7,1 3 15,4 5-13,-8-8 4,4 4-2,4 4 2,-6-9-1,1 4-1,-1 1 4,3 0-2,-4-1-4,3 0 5,-1 0-2,5 5 0,-13-8 1,6 4 0,0 0-4,-2 0 2,1 0-1,-4 0 4,1-1-2,0 3 0,-3-1-4,1-2-7,-5 4-7,0-1-6,-2 0-5,-1 1-6,2-1-15,0 2-23,-1 0-13,2 2-18,0-1-25,-1 1-21,-2 2-19,0 0-22,2-1-19,-2 2-211,-6 1-454,4-2 201</inkml:trace>
  <inkml:trace contextRef="#ctx0" brushRef="#br0" timeOffset="157920.0557">8448 9258 45,'0'0'142,"2"-11"-16,-2 11 1,4-5-6,-4 5-6,3-10-6,-1 6-14,-2 4 6,4-9 1,-4 9 0,2-9-1,-2 9-9,2-8-12,-2 8-1,0 0 0,-2-12-5,2 12-7,-2-11-12,-2 5-1,4 6-8,-2-12-7,-1 6 3,-1 0 3,4 6-7,-7-9-8,5 5-2,-3-2-5,5 6-1,-7-6 0,3 2-3,4 4-1,-8-5-4,8 5-3,-11-1 1,11 1-1,-10 0-7,10 0 3,-11 4-1,3-1-3,2 1-1,0 0 0,-1 2 1,1-2 2,0 3-2,2-2-4,1 1-2,-1 1 6,2 1-3,0-1 2,-1 0-10,1 1 8,2-8 3,0 17-6,0-8 3,0 0 1,2 1 1,-1 0-5,1-1 6,0-2-1,0-1-4,-2-6 0,6 12 2,-3-5 3,0-3-1,2 2 0,1-1 1,-2-3 3,1 2-3,3-1-1,-8-3 2,12 3-1,-6-2 2,-6-1 0,11-1-5,-11 1 4,13-2 4,-7 0-2,-6 2 3,11-5 1,-7 2 0,-4 3 6,8-8 3,-4 4 1,0-1-1,0-2-5,1-1 0,-1 2-2,-1-3 1,4 0-3,-3 0-1,-3 2-2,1-1 2,0 1-3,-2 7 2,4-16-3,-2 10-2,0-1 3,-2 7-6,1-10 0,-1 10 8,2-7 1,-2 7 0,2-7 0,-2 7 1,0 0-2,0-8-4,0 8-1,0 0 1,0 0-5,0 0-3,0 0 3,0 0-1,0 0 1,0 0-1,0 0 4,0 0 2,0 0 3,10 16-2,-6-10-2,0 4 0,-2 0 4,1 0 1,1 6 1,3-2 1,-2 3 10,-1 0 3,3-2-2,-1 3 1,-1 0-5,4-1 0,-4 2 5,7 7-5,-3-4-4,-1 3 1,0 0 1,-1 1-6,-5-8 3,8 6 0,-6-6-3,-2 7-2,0-5 4,1-2-5,-1 0 2,-2 0 0,0 0 0,4-3 3,-4-4-2,2-2-7,0-3 1,-2 0-2,0-6 2,0 10 2,0-10-3,1 7 2,-1-7 5,0 0-4,2 8 6,-2-8 5,0 0 9,0 0 3,0 0-1,1 7 1,-1-7 3,0 0 8,0 0-8,0 0-5,0 0-3,0 0-1,0 0-2,0 0 0,8-22-3,-6 16-1,-2 6-2,1-17 2,1 6-5,0 1-4,0-4 2,0 3 8,2-5-9,-1-2-2,-1 1 1,0-1-2,-2-7-3,2 8 0,-2-1 3,0 1-3,0-1 0,2 0 1,0 2-6,0 1 1,-4 3 4,4 0-3,-2 2-1,0 0-5,0 1 5,0 2-5,0 7-2,0-15-3,0 10-3,0 5-5,0-12-4,0 12-6,0 0-7,0-8-16,0 8-10,0 0-24,0 0-15,2-7-16,-2 7-20,0 0-12,0 0-8,0 0-15,8-3-28,-8 3-154,0 0-386,0 0 171</inkml:trace>
  <inkml:trace contextRef="#ctx0" brushRef="#br0" timeOffset="158427.5652">8793 9319 121,'0'0'154,"-2"-9"-17,2 9-11,0 0-8,7-9-10,-3 6-18,0-1-6,-4 4-6,12-6-14,-5 3-3,-1 0-7,1 1-5,-7 2-1,16-2-3,-12 0-8,3 0-9,-7 2-1,16 0-7,-16 0 3,13 2 1,-9 1-6,-4-3-2,10 3-2,-5 0 3,-5-3 4,6 5-1,-6-5-11,4 4 7,-4-4-10,3 5 9,-3-5 1,2 8 5,-2-8-5,0 0 11,-5 15 5,1-11-1,0 3-1,-1-1-2,-2 2 2,3-2 2,-3 1-1,0 0 0,-1 0 3,3-3 0,-2 1-5,1 1 2,1-1-1,1 0-2,4-5-2,-5 7-5,1-3-1,4-4-2,-5 4 1,5-4-1,0 0 6,-3 7 8,3-7 3,0 0 3,9 5-1,-9-5-2,14 2-5,-3-4-4,1 1-3,-1 0 0,2 0-5,5-1 3,1 0-1,-2 0-3,1-2 0,-2-1-6,-2 2 9,-1-1-1,-3 2 1,0 0-3,-1 0 5,-9 2-4,14-1-3,-10 0-2,-4 1 6,9-4-7,-9 4 2,6-1-3,-6 1-1,0 0-8,0 0-7,0 0-8,9-2-14,-9 2-15,0 0-18,0 0-19,0 0-22,0 0-23,0 0-33,0 0-49,8 3-142,-8-3-377,0 0 167</inkml:trace>
  <inkml:trace contextRef="#ctx0" brushRef="#br0" timeOffset="160384.1019">10848 8717 78,'-5'-10'154,"5"10"-6,-2-8-8,2 8-14,0-10-10,0 10-18,0 0 9,-2-11-2,2 11-7,-4-8-7,4 8-10,-9-6-12,7 3 3,2 3-5,-6-4-8,6 4-8,-9-4-5,9 4-2,-12-3-3,8 2-5,4 1 0,-13-2-5,13 2-5,-12 2 5,5-1-3,7-1-6,-16 2 1,10 2 2,-1 0-5,-1 0 5,-4 2 3,2 2-2,1-1-4,-2 0-4,2 1-9,0-1 8,-2 2 3,4-1-5,-2 0 0,0-1-7,3 1 6,-2 2-2,0-3-1,3 1 5,-1 1-3,1-1 0,-1 0 0,1 2 0,1-2 5,1 1-2,-2-1-1,1 0-3,0 2 2,-1 0 0,1-1-3,1 3 3,1-2-5,0 1 3,0 1-2,-3-2 3,5 0-3,-1 1 1,-2 1 0,3-1 2,-1 0 0,1 0-5,0-1 5,1 3 5,0-4 0,-1 1-3,2-1 0,-1 1-4,-1-1-2,5 1 2,-5-1-1,5 2 0,-4-2-1,2 3-1,-1-5 8,2 3-11,-1-1 2,1 0-4,0-1 1,1 2 0,-2-1 2,3 0 2,-4-2-4,3 0 1,2 3 3,-1-2-2,-1-1-1,3 0-2,-5-2 2,4 2-1,-3 2 8,3-2-8,0-2 4,-1 2-2,1-1-2,0-1 1,2 1 3,-1-1-2,0 2 0,-1-3-4,2 0 7,0 2-5,-1-1 0,2 2 1,-1-2 1,-1 1-5,1-1 3,-4-1-1,4 0 1,-2 2-1,4-1-1,-4 0 0,1-3 2,-2 2-1,4-1 3,-3 1-3,-1-1 7,5 1-4,0 0 3,-1-3 3,-2 3 0,5-1-3,-3-1 0,2 2 0,-3-3 2,2 4-3,2-2 1,-3 0-2,-4-1 0,5 2-3,0-2 1,-1 1 0,3-1 3,-1 1-2,-1-1 0,0 0-1,0 1 3,-1-2-2,1 0 1,1-1-2,2 1 0,-2 0 1,-3-2 2,-2 1-2,6 0 0,-1 0 1,-1-1 0,-1 2-4,0-2 3,3 1-4,-4-2 5,3 1-3,-4 1 6,-8 0 5,15-2 1,-7 1 0,3 0 0,-1-2-3,1 0 1,-2 1 1,-1-2 2,0 2 5,2-3-3,-3 3 2,3-3-4,-2-1 8,1 1-10,2-1-1,-3 0 0,-1-1-2,-1 3 0,0-3 1,3 1 5,-5 1-6,1 1 2,1-2-2,-3 1 2,2-1-4,-2 0 1,1-2-3,0-2 5,0 6-7,-3-3-1,3-1-1,0 0 4,-2-2 0,0 2-7,0-2 13,1 1-7,-3-2-8,2 2 3,0 0 2,-1 1 2,-1-2-5,1 3-4,-1-4 3,0 11 1,-1-15 0,1 5-2,-3 2-1,1-2 0,-1 2 4,1-2-6,0-1 16,-2 4-11,1-1-1,-1-2-1,1 0 1,0 2 3,-1 0-6,0-1 1,3 3-1,-4-1 4,2-2-1,0 2-1,-3 0-1,2-1 4,0 1-3,2 0 0,-3-1-1,-1 1 1,3 1-1,-2-1 1,0 2 2,5 5-3,-10-11 2,5 5 1,0 3-4,0-4 5,0 2 0,0-1-1,5 6-1,-9-11-4,4 6 1,-1-1 3,0 1 3,3 0-3,3 5-4,-9-11 0,5 8 5,4 3-5,-7-9 6,3 6-5,4 3 0,-7-9 3,7 9-2,-5-5 1,5 5 4,-9-7-4,9 7-2,-4-4 13,4 4-9,-8-5 1,8 5-2,-6-5-5,6 5 4,-5-6 0,5 6-1,-8-7 0,8 7 1,-7-4-4,7 4 6,-6-6 1,6 6 0,-6-6 7,6 6-13,-9-7 2,5 4 2,4 3 3,-10-7-4,10 7 3,-6-7-5,2 3 5,4 4 0,-11-5-4,8 1 1,3 4-1,-12-7 0,8 4 4,4 3-2,-10-8-2,5 5 2,5 3 0,-10-7-3,4 2 3,6 5 1,-7-6-2,1 2 1,6 4 2,-12-8-7,8 5 7,-1-1-3,5 4 2,-15-4 0,9 2-4,-1-3 5,1 2-8,-2-1 0,0 2 2,-1-1 4,-1-1-1,1 1-2,0 0-2,-1 0-2,-2-1-1,-2 1 1,-4 0-6,7-1-1,-1 2 2,-1 0-5,1 0-6,-3 0-5,-2 2-12,-2 0-9,5-1-9,-4 2-7,5 2-20,-5 1-12,-1 3-15,2-1-23,-2 2-18,3 1-21,-3 0-28,2 1-190,-1 0-425,-1 4 187</inkml:trace>
  <inkml:trace contextRef="#ctx0" brushRef="#br0" timeOffset="161263.1905">10824 9111 124,'0'0'178,"-2"-11"-10,2 11-22,-1-12-13,1 12-1,-4-12-11,-1 5-12,1 1-14,2 0-7,-5-2-8,2 0-9,-1 0-6,1 1-4,-2 0-10,1 3 1,1-1-9,-2 1-12,0 1 7,7 3-8,-11-5-3,11 5 2,-11-1-8,2 0-2,9 1-4,-11 2-4,4 0 5,-1 2-8,3-1-10,0 4 18,-1-3-10,1 3 1,1 1 1,0-1-2,-1 2-2,3 0-5,-1-2 11,1 3-4,2-3 0,-1 1-2,1 2 2,3-2 0,0-1 2,-1 1 2,2-3 0,1 0 2,-1-1-2,-4-4 1,6 7 4,-1-3 2,-5-4 0,10 2 0,-2-1 5,-8-1-2,12-2 3,-12 2 1,13-3 5,-8 0-2,1-2-4,0 2 0,-1-3-1,-1-2-5,4 1 0,-3 0 0,-1-3-2,-2 2 5,0-2-5,1 1-5,0 0 1,-3-2 0,3 1 2,-3-1-3,0 0-2,3 1-4,-3 3 0,0 7 0,0-13 3,0 7 2,0 6-2,0-11 1,0 11-1,-3-7 3,3 7-8,0 0 1,0 0-3,0 0 0,0 0-1,0 0-3,0 0 4,0 0-1,0 0 4,0 0 0,0 0 4,7 24 0,-6-14 5,2 0 1,0 1 7,2 6 0,-1 0 1,0 2 3,3 1 5,-2-1 0,1 7-3,1 2-2,1 0-1,-2 0-4,0 1 2,-1 0-2,1-4-2,-3 3 1,6-2-3,-6 2-4,-1-8 1,1-1 0,0 0 1,-1 1-3,1-3-6,-2-6 1,-1 0 6,3-3-3,-3 0-2,1-1-1,-1-7 1,1 11-3,-1-11 5,2 8 1,-2-8 8,0 6 10,0-6 8,0 0 1,0 0 4,0 0 1,5 5-4,-5-5-6,0 0-3,0 0-2,0 0-1,0 0 1,0 0-6,7-20-4,-7 13-4,2 0 0,-2 7-11,5-15-3,-3 7-3,1-2-9,-2 0-7,1 0-8,1 1-12,-1-1-8,0 0-20,-2 3-24,0-1-16,1 0-16,2 1-21,0-3-21,1 2-13,-1 0-33,-2 2-166,2-3-408,1 3 181</inkml:trace>
  <inkml:trace contextRef="#ctx0" brushRef="#br0" timeOffset="161780.0017">11096 9097 132,'10'-8'189,"4"-2"-11,-1 0-16,1 1 1,2 0-13,0 1-11,0 1-11,-4 3-13,2 0-13,-4-2-6,0 3-9,2 2-12,-2-1-8,-4 1-8,-6 1-9,14 0-1,-14 0-5,8 3-3,-4 1-8,-4-4 1,1 10-4,-1-10-5,-5 14 0,3-7-4,-5 1-2,-1 1 5,-2 0-6,-1 1-4,0-4 2,1 2 0,1 1-6,-3-3 1,2 1-2,3-2 1,-3 1 0,0-2-2,3 0 1,1 0-2,1-1 0,5-3 1,-10 5 6,10-5 3,-7 4 6,7-4 1,0 0 5,-6 1 0,6-1-3,0 0 1,0 0-4,0 0 0,0 0-1,0 0-6,0 0-3,0 0 0,0 0 0,18-12-5,-18 12-1,14-3 3,-7 1-3,1 1 4,3-2-6,1 2 2,0 2 0,2-1-3,-2 3-1,2 1 1,-1 5-1,0-5-3,-3 2 1,2-1 1,-2 0 2,-4 4-2,1-1 0,-2 1 2,-3-2-4,-1-1 5,-1-6 0,-1 14-4,-3-7 5,-1 1-8,-3-1 4,-1 0-2,-2 0 2,1-1-3,-7 2-3,1-2-7,-1-2-11,0 0-17,-3 0-13,0-3-21,2 0-34,-3-1-33,1-1-44,1-1-180,-3 2-393,2 0 174</inkml:trace>
  <inkml:trace contextRef="#ctx0" brushRef="#br0" timeOffset="165309.3407">9294 9255 31,'0'0'126,"0"0"-5,4-8-9,-4 8-2,0 0-13,5-7-3,-5 7-7,7-6 0,-7 6-1,7-6 4,-7 6-2,2-4 4,-2 4-2,6-4-4,-6 4-11,3-7-6,-3 7-6,4-7-10,-4 7-1,4-9-5,-4 9-3,4-6 0,-4 6-6,2-9-2,-2 9 4,4-8 1,-4 8-2,0-7-5,0 7 1,2-10-6,-2 10 0,2-10-2,-2 10 5,0-10-1,0 3-1,0 7-6,0-12 4,0 12 0,-4-12-4,4 12-1,-2-13 1,0 7 0,2-4-7,0 10-1,-6-12 0,6 6-3,-4-1-4,0-2 5,3 2 7,1 7-9,-4-12-1,0 6-3,2-1 2,0 0-2,-3 1-2,0 0 2,1 1-3,1-2-2,-3-1-1,2 1 2,1 2 3,-1-2-3,0-1 0,-2 2-2,2 1-1,-3-1 5,5 0-1,-2 0 4,0 0-3,-2 0-4,-2 1 1,3-2-2,1 3 4,4 4 4,-9-10 5,7 7 1,2 3-3,-8-9-1,6 6-3,2 3 0,-8-9 0,5 4-3,3 5-3,-8-10 3,5 6 1,-1-1-5,4 5 6,-10-6-5,10 6 2,-6-9-3,2 4 1,4 5 0,-7-9-2,3 4 3,4 5 1,-10-8-2,6 2-3,2 2 0,-5 0 4,3-2-2,4 6 0,-10-10-2,3 5 2,3 2-3,-2-2 0,0 1 1,6 4 5,-9-8-5,3 4 3,2 0-5,4 4 3,-9-7-4,1 4 3,2-1 1,2-1 0,4 5 0,-11-5 0,3 3-5,8 2 4,-11-4 0,5 1-1,6 3 2,-14-4-3,7 2 1,1-1 2,6 3-1,-11-1 2,11 1-1,-12-2-2,5 0 1,7 2 4,-10-6-6,2 4 3,8 2-1,-13-2 2,7 0-3,6 2 1,-12-2 1,12 2 0,-13-3-3,6 0 5,7 3-4,-14-2 8,8 1-6,6 1 0,-13-4-1,6 3-1,7 1 0,-14-4 5,10 1-4,4 3 1,-14-1 0,7-2-3,7 3 4,-11-5-1,2 4 2,2-1-2,7 2-2,-13-4 2,7 3 1,-4-5-1,3 5-1,7 1 3,-13-5-3,6 5 2,7 0-3,-13-4 1,8 3-2,5 1 1,-16-3 1,9 0-1,1 0 4,6 3-2,-14-1 1,7-2-2,7 3-1,-10-3 3,3 2-3,7 1-1,-14-2 0,14 2 3,-11-2-2,3 0 2,8 2-1,-12 2-1,12-2-1,-11-2 3,11 2-1,-14-2 1,14 2-1,-11 0 2,11 0-1,-11-1-1,11 1-2,-12 0 5,12 0-4,-11 1 4,11-1-4,-6 0 3,6 0-2,-10 2 2,10-2 1,-9 2-5,9-2 3,-12 1 0,12-1-3,-13 2 5,7-1-3,6-1-3,-13 3-1,6-2 10,0 0-3,7-1-1,-15 2-3,8-1 6,7-1-6,-12 3 2,4-2 0,8-1 0,-9 3-3,1-2 3,8-1 0,-11 1 0,5 1 0,6-2 0,-13 3 0,10-2-2,3-1 3,-11 5-2,4-4 0,7-1 3,-11 4-2,11-4 1,-9 2-6,9-2 6,-9 2 1,-1 0 1,10-2-2,-10 2-2,10-2 1,-7 1-1,7-1-1,0 0 0,-9 4 1,9-4 5,-12 2-5,6 0 0,6-2-2,-9 3 7,9-3-6,-7 1 7,7-1-5,-7 4-1,7-4 0,0 0 2,-11 1-3,11-1 2,-9 2-1,9-2 2,-11 5-3,5-3 3,6-2-2,-10 2 0,10-2 4,-11 3-3,6 0 2,5-3 1,-9 3 3,3 0 0,6-3-2,-9 4 0,9-4-4,-7 3 2,7-3 0,-9 4-2,9-4 2,-6 2 1,6-2 0,-8 6-4,8-6 1,-10 4-1,7-2 2,3-2-2,-10 5 2,10-5-1,-8 4-2,2 1 4,1-2-3,5-3 2,-9 8-1,3-3 1,-1 0-2,4-1 2,3-4 0,-7 5 1,3-1-9,4-4 8,-7 7-1,5-2-1,2-5 1,-5 6 1,5-6-3,-8 7 5,5-1-3,-1-2 0,0 2 0,-1 0 2,5-6-3,-8 8 1,5-4 0,0 1-6,-1-1 5,0 1 0,1 1 2,-1 0 1,4-6 2,-6 10-2,2-5-4,0-2 1,4-3 1,-6 11-3,3-5 1,1 0 3,-2 0-1,0 3 3,1-4-4,3-5 0,-5 11 1,2-4 0,0 0 1,2-1 0,-3 1 0,4-7 0,-5 12 1,2-8 0,2 2-2,-3 1 1,4-7-2,-5 10 4,2-5-5,3-5 2,-2 11 0,0-5 2,2-6-1,-6 9 1,5-4-2,-3 2 0,2-2 0,0 1 1,2-6 0,-6 11-3,4-5-1,0 0 6,2-6-4,-4 11 1,2-6-1,2-5 1,-3 11 2,3-6-2,0-5 1,-4 10-2,4-5 1,0-5 2,-2 12-5,2-6 4,0-6-1,-2 13 0,0-6 2,1-1 0,-2 5-1,2-4 2,-1 1-2,2-1 1,0-7-2,0 13 2,0-6-2,0-7-2,-3 13 5,3-7-1,0-6-4,0 14 4,3-9-1,-3-5-1,0 11 0,0-11 2,2 10-6,-2-4 3,0-6 3,2 13 3,0-7-5,-1 0 4,-1-6-3,4 12 4,-2-6-2,0 3 0,2 0-1,-1-2 0,-3 0-1,4-2 1,0 1 2,-3 1-4,2 0 3,-1-2 1,2 2-3,0-1 5,-1 1-6,1-2 2,-2 1 0,2 1 2,0-3-6,0 3 4,-4-7-1,6 10-3,-3-4 1,-1 0 3,2 0 1,-2-1-3,1 1 1,-3-6 3,4 9-3,-1-2-2,0-3 3,-3-4 1,6 12-3,-2-7 4,-2 0-3,0 1 0,3-1-1,-1 0 1,-2 1-1,2-1 2,0-1-2,-4-4 1,8 10 1,-3-5 1,-1-2-2,-3 3 2,6-1-2,-5 0 0,2 0 1,0-1-1,1 1-1,-5-5 4,5 9-5,-5-9 1,8 6 1,-4-3 9,-2 2-5,4-1-1,-6-4 1,7 8 4,-3-5-5,1 3-2,-1-2 0,3 0 0,-3-1 3,1 3-2,1-2 1,0 1-1,-2-1 0,-4-4 0,9 9 2,-5-5-3,2-1 2,-1 2-2,0-2 3,2 1-4,-3 0-1,0-1 1,-4-3 8,11 7-6,-6-4 3,2 2 6,-1-2-1,-1 1 2,1 1-3,1-3 2,-1 2-5,-6-4 7,10 7-12,-6-5 5,1 2 6,3 1-9,-2-2 1,-2 0 1,1 0-5,1 0 4,-6-3 1,17 5 0,-13-3-3,2 2 1,1-3 0,1 0 0,-8-1-3,13 3 6,-5 0-5,0-2 1,2 2 2,-1 0-5,-4-2 4,4 2 0,-2-1-4,-7-2 0,13 4 6,-4-3-5,0 1-1,-2 0 2,-1 0-1,4-1 1,-3 0-2,-7-1 2,12 2 2,-2-1-1,-10-1 2,11 1-3,-2 0-1,-2 0 2,2 0 2,0-1-4,2 0 1,-4 2 3,2-1-4,2-4 2,0 5-1,-2-1-1,2-1 0,-1 2 1,-2-2-2,3-2 2,1 4-1,-3-1 0,2-1 4,-1 1-3,-2-1-3,-8 0 1,13 1 0,-3 0-1,-10-1 2,13 3-1,-5-3 1,2 1-2,-10-1 1,15 0 0,-8 1-2,3-1 6,-2 1-3,1 0-1,-9-1 2,18 1-1,-7-1-1,-3 1-1,1 1-1,-1-2 5,-8 0-3,14 0 1,-3 1 1,-5-1-3,-6 0 1,16-1 2,-7 1-6,-9 0 7,14 0-3,-6 0 3,0-2 1,-8 2-2,17 2-3,-5-4-2,-1 1 4,-3 0 2,4 0-4,-3 1 2,2-1-2,-1 0 2,1-2 1,-1 1-2,2 1-2,-12 1 1,13-2 1,-6 0 0,5 1 0,-6-2 8,-6 3-10,13-3 4,-5 3 0,-8 0-4,8-3 3,-8 3 0,11-2 0,-7 0 3,-4 2-2,17-7 3,-11 5-2,2-1 4,5 0-6,-2 1 3,-2-3 1,0 1-3,-2 1 1,3-2 1,2 2-2,-5 0 0,-1 0-1,4 1 4,-5 0-4,-5 2 5,13-5-3,-7 4-1,-6 1-3,14-4 2,-7 2 1,-1-2 0,-6 4 0,11-6 10,-6 4-15,2 0 5,-1-1-2,3-2 0,-1 2 3,-4 0-6,-4 3 4,11-6-1,-5 3-1,-1 0 5,-5 3 4,11-6-5,-11 6 1,5-7 2,-5 7-2,8-4 2,-5-1 0,-3 5-2,6-5-4,-2 1 13,-4 4-9,6-6-1,-6 6 0,9-7-3,-5 3 0,-4 4 0,6-4 2,-6 4 4,6-6-3,-6 6 2,8-7-3,-5 3 8,1-1-10,0 0 3,0 1 1,-4 4 3,8-9-2,-5 4 6,1-1-2,-4 6-6,6-7 0,-3 2 14,-3 5-11,6-12 0,-6 7-2,0 5 4,8-10-4,-6 4 12,0 1-6,0-1 0,-2 6 2,5-11-3,-4 5 6,-1 6-8,3-11 4,-1 4-10,-2 7 3,2-14 4,-2 7-5,2-2 1,0 3 1,0-1 1,-2 7-3,1-14 2,-1 7-2,0 7 5,0-12-5,3 5 5,-3 7 1,-4-12 1,4 12-3,0-13-3,0 6-2,0 7 9,-2-12-5,2 12-1,0-13 4,-4 6 1,4 7-4,-2-11 4,0 4-6,2 7 2,-3-12-5,1 2 6,0 3-2,0-1-1,-2 0-2,2-2 0,2 10 1,-8-18 3,6 10 1,-2 0 4,-1-1-5,-1 0-4,1-1 4,-3-1 1,4 2 14,-4-1-17,3 0 5,-3 0-8,2 0 2,-5-2-5,1 4 5,0-6 2,-1 2-5,2 3 3,-5-2-8,4 1 5,-2-1-1,-2 2-1,4 0 1,-6-2-3,2 0-1,-2 1-5,3-1-13,-5 3-8,1 1-25,-2-2-35,4 3-32,-6 1-34,1 1-41,2-1-63,-2 0-232,1 1-533,2 1 236</inkml:trace>
  <inkml:trace contextRef="#ctx0" brushRef="#br0" timeOffset="172200.0645">9438 9147 10,'0'0'105,"0"0"-7,0 0 0,0 0-6,0 0-5,-10-4-7,10 4-2,0 0-3,0 0-9,0 0 2,-6-4-9,6 4-2,0 0-14,0 0 2,0 0-3,0 0 2,0 0-6,0 0 3,0 0-7,0 0 1,0 0-5,-11 0 5,11 0-2,0 0-6,0 0 3,0 0 4,0 0-5,0 0 1,0 0-4,0 0 1,0 0-4,0 0 0,0 0-4,0 0 0,0 0-4,0 0-2,0 0 2,0 0-3,0 0 0,-9 4-7,9-4 0,0 0 6,0 0 3,0 0 0,0 0-1,0 0 4,0 0-1,0 0 6,0 0-2,0 0-2,0 0 1,0 0 1,0 0-1,0 0 2,0 0-2,0 0 3,0 0-3,0 0-2,0 0 5,0 0-3,0 0 2,0 0-2,0 0 1,0 0 3,0 0-1,0 0 4,0 0 2,0 0-1,0 0 4,0 0 0,0 0 4,34 0 6,-23-3-4,3 3 3,3-2-3,2 1 0,0 0-3,2-2-5,8 1 0,0 1-4,3-1 1,-1-1-5,-2 1 4,1 2-2,3-2-5,-1 0 2,-3 0-3,7 0 1,-5 1 0,3-2-3,-3-1 6,1 2-6,-1-1-1,1 2-1,-6-1 2,2 2-2,-6-2 0,-3 1 3,4 0-4,-2 0-3,2 0 3,-3 0-2,0-2 4,-1 2-12,0 1 5,0 0-5,-6-2 5,4 0-6,-5 1 4,0 0-4,0 0 6,0 1-3,-1-2 1,0 1-1,0 0-1,3 0-1,-5 0 0,1 0 5,-10 1-4,14-2-1,-14 2-1,12-1-1,-4 1 4,-8 0-4,12-1 1,-12 1-1,13-1 3,-5 1-5,-8 0 7,11-1-5,-11 1-2,13 0 8,-13 0-4,11-2-3,-11 2 2,15-1-1,-10 0-1,-5 1 1,12 0 0,-12 0 1,9 1-2,-9-1 1,0 0-3,11-1 2,-11 1 3,0 0 0,0 0-1,9 0 1,-9 0-2,0 0 0,0 0 4,0 0-2,0 0-1,0 0 0,0 0 3,0 0-5,0 0 7,0 0-3,0 0 8,0 0-9,7 2 0,-7-2-3,0 0 6,0 0-5,0 0 2,0 0-6,0 0-3,0 0-6,0 0-8,0 0-11,0 0-6,0 0 1,-28-6-9,18 5-11,-2 1-2,1-1-4,0 0-6,-1-2-7,-1 1 0,1-1 0,1-2-2,1 2 11,-2 0-1,1-1 2,2 1 9,1 0 5,2-1 9,6 4 1,-13-6-1,7 4 9,6 2-1,-10-8 16,3 6 6,7 2 6,-6-6-2,-1 4 11,7 2 3,0 0 7,-7-6 7,7 6 5,0 0 1,-5-4 3,5 4 2,0 0-1,0 0 2,-6-5 0,6 5-3,0 0 1,0 0-1,0 0-4,0 0-4,0 0-1,0 0-5,0 0-3,0 0 1,0 0-5,0 0 5,0 0 0,0 0 3,-6 15 8,6-15 4,-1 12-2,2-4-3,-1 2 2,0-2 9,0 5-7,3-5 5,-3 3-1,2 0-4,-1-1-5,1 1 0,0-1-1,-2-3-1,3 0-4,-1 2-2,2-3 1,-4-6-1,2 11-2,-2-11-2,0 8 2,3-2-3,-3-6-5,3 5 9,-3-5-4,0 0 6,0 0 13,0 0-1,2 7 5,-2-7 5,0 0 0,0 0-4,0 0 3,0 0-5,0 0-6,0 0-3,6-19 5,-6 10-9,0-1-1,2 0-3,-2-3-6,3 1 2,-6-1-4,3-3-6,0 0-2,0 1 0,0 3-1,-2 0 3,0 0-2,2 2 1,-2 0-1,0 1 0,0 1 0,2 8-2,-3-13 5,0 8-2,3 5 0,-2-9-1,2 9 3,-4-6 1,4 6-5,0 0 2,-2-8-4,2 8 1,0 0-2,0 0 3,0 0-1,0 0 0,0 0-3,0 0 7,0 0-3,0 0 2,0 0 4,0 0-8,11 20 3,-7-14 0,-1 0-1,1 1 6,2-1-5,-1 2 3,3-1 0,-2 1 2,2 0-4,1-2 4,1 1-3,-1-1 1,1 2 2,2-2-3,-3-2 2,2 3 1,1-3 2,-1 1 3,-1 0-4,2-3-4,-5 1 5,1-1 0,-1 0-3,-7-2 4,10 3-4,-6-1 2,-4-2-2,6 4-1,-6-4 2,0 0 1,5 2-1,-5-2 2,0 0-2,0 0 3,0 0-4,0 0 0,0 0-2,0 0 4,0 0-3,-8 13 6,1-9-6,-2 1 3,-1 2-1,1-4-4,-4 3 13,0-1-8,1 0-4,-4 2 4,2 2-8,1-2-9,3 0-8,-3 0-12,3 0-17,-1 0-17,0 1-20,2-1-26,2 2-13,-1-1-23,2 0-10,0 1-25,1-1-180,1-1-394,1 0 175</inkml:trace>
  <inkml:trace contextRef="#ctx0" brushRef="#br0" timeOffset="172666.0583">10237 9352 58,'0'0'265,"0"0"-19,0 0-22,0 0-18,0 0-23,0 0-17,0 0-17,0 0-18,0 0-14,0 0-10,0 0-17,0 0-8,0 0 0,0 0-6,0 0-4,0 0-4,0 0-4,5 27-3,-5-18 3,0-2-5,4 3-5,-4-1-1,2 1 4,0 1-4,-2-2-2,1 1-7,3 1-4,-4-2-1,3 2 0,-2-3-2,0 2-3,1-2 0,1 0-8,-3-2 9,0-6-15,2 12 0,-2-12 4,0 10-5,0-10-2,2 9-6,-2-9 0,0 7 3,0-7-6,0 0 4,0 10-4,0-10 3,0 0-5,0 0 3,2 6-4,-2-6 1,0 0-12,0 0-8,0 0-10,0 0-14,0 0-21,0 0-22,0 0-21,0 9-40,0-9-34,0 0-41,0 0-201,0 0-454,0 0 201</inkml:trace>
  <inkml:trace contextRef="#ctx0" brushRef="#br0" timeOffset="178799.6917">8236 8698 25,'-2'-8'112,"2"8"-16,0 0 3,0 0-3,-4-7-11,4 7-10,0 0 1,0 0-7,-3-7-6,3 7-4,0 0 14,0 0-5,-2-10 2,2 10 0,0 0-2,0 0 0,-5-5-12,5 5-4,0 0-8,-2-10-4,2 10 2,-4-8 6,4 8 11,-4-5 8,4 5-9,-1-9-11,1 9 1,-8-9-6,6 3 1,-2-2-3,2 2-5,2 6 10,-7-12 0,3 6-8,0-5-1,0 3-1,0-2-5,-2 0 1,2 2 6,1-3-5,-3 1-6,3-2-1,-1 3-1,2-3-1,-2 0-7,1-3 4,1 3 5,0 2-5,1-4-2,-1 3 2,0 0-7,2-2 1,0 1-5,0 0 1,2 0-3,-2 0 5,2 1-5,-1 0 2,1 0-4,0 0 5,1 1-1,1 0-2,0-3 0,1 3 1,-1-3-3,1 3-1,-1-2 1,6-1-2,-2 2-2,1-1 0,-4 3 1,4-2-3,-3 1 5,3 2-2,1-2-5,3-1 6,-5 3-4,2 1 0,1-1 1,0 0 1,3 0-2,-1-3 1,1 6-1,-1-5 2,-3 3-2,7-1-4,-2-1 4,0 1 0,1 0-2,-1 1 4,-4 1-2,3 0 1,1 1 1,1-4-2,-3 4 0,1 1-1,0-2 3,-2 2-5,0-1 4,1 2 1,1 1-2,-3 0-2,0 1 0,-1-2 1,1 4-1,0 0 3,0 0-3,-2-1 1,-1 2-2,3 1 2,-1 1 1,-1 0-2,1 0 5,1 1-1,-5 0-2,6 2 1,-7 1 4,3-3-7,1 3 1,-2 0 0,2 1-3,-2 0 6,-1 2 0,1-1 0,2 3-1,-2-1 0,-1-1-1,1 3 2,0 1-1,0-1 4,-1-3-4,-1 5 2,4-2-1,-2-1-2,-3 0 3,3 3 2,-3 0-1,1-6 0,2 5 3,-1-1 1,-5 2-2,3-4 2,2 1-2,-4 0 7,3-3-4,-3 2 1,1-2 1,-1 0-1,3 1 0,-3 0-3,-2-1 4,2-2-2,-2 3-4,4-3 6,-4 2-7,3 0 4,-1-6 0,-2 7-6,0-4 3,0 4 3,2-3-1,-2 3 1,2-2-3,-4 1 2,2-1 2,0 1-1,0 1 0,2-3 2,-4 2-4,2-10 4,-2 17-5,2-10-1,0 0 3,0-7-2,0 12-1,-2-6 1,2-6-1,0 10 1,0-10-1,0 0-1,0 12 1,0-12 0,0 8 2,0-8-2,0 0-5,0 9 7,0-9-13,0 0-11,0 9-9,0-9-18,0 8-20,0-8-18,-3 10-24,3-4-28,0-6-19,-4 8-34,4-8-161,-4 9-379,-1-4 168</inkml:trace>
  <inkml:trace contextRef="#ctx0" brushRef="#br0" timeOffset="179323.5673">8806 8591 122,'0'0'195,"0"0"-16,-6-3-25,6 3-13,0 0-17,0 0-15,0 0-8,0 0-7,0 0-7,0 0-15,7 23-6,-3-20-3,-4-3-4,7 12-7,-4-7-4,1-1-8,-2 1-2,4 0 2,-3 1 0,2-1-3,0 0-7,-1-1 1,0 1-5,0-1 2,1 2-5,-1-1 2,1-2-7,-5-3 1,7 7-2,-3-3-4,-4-4-2,7 6 3,-7-6-2,8 3-3,-8-3-1,7 6 6,-2-4-5,-5-2-4,0 0 4,11 1 1,-11-1-3,13-2 1,-5 0 0,0-2-4,-1 2 1,-1-1 2,4 0-2,-1-1 0,2-3 0,-2 4 0,-2-3 1,2 0-1,-3 0 5,2 1-3,0-1 3,-1-1 2,-1 1-3,2-1 9,-2 1 1,1 0 5,-3 0 1,1-3 1,1 5 4,-3 0 0,2-2 3,-5 6 0,4-8-7,-4 8 2,2-5 5,-2 5 5,0 0 0,3-9 0,-3 9-4,0 0-5,0 0 0,0 0-7,-9-7-1,9 7-3,-21-2-2,10 2-3,-7 1-2,-1-1 0,6 3 1,0-2-2,-5 3-2,3-1-10,1 2-14,3-3-17,-3 2-19,3-1-27,0 2-21,1-2-32,4 3-29,2-3-32,-3 2-177,7-5-399,-4 7 177</inkml:trace>
  <inkml:trace contextRef="#ctx0" brushRef="#br0" timeOffset="188129.332">11217 9573 82,'0'0'223,"0"0"-17,0 0-27,0 0-15,0 0-16,0 0-15,0 0-13,1 8-13,-1-8-13,0 0-11,0 0-7,0 0-3,0 0-13,1 7-7,-1-7-4,0 0-8,2 11-1,-4-4-4,2-7-7,0 15 3,-1-5-5,0 0 1,-1 1-7,-2-1 4,-3 6-4,2-1-1,1 2 0,-1-2 1,-2 0-1,1 1-2,-1 0-3,-2 1-2,0-2-2,1 2-7,-2 0 7,2 2-6,-1-1 7,-1 5-2,-1 1-2,-1-7-3,3 1 3,-1-3 0,-4 7-3,-2 1-2,5-8 1,2 1-1,-4 0 3,2-1-1,-1 0 0,0 0-1,5 1-3,-4-2 1,-2 1 4,4 0-1,0-2-3,0 1 0,0-4 0,3 0 2,1-1-2,-1 1-1,-2-2-1,2 1 10,-1-2 1,2 1 4,-1-1-3,-1 0 4,0 1-2,1-1 3,-1 1-2,2-1-1,-4-1-3,1 1 3,1 0-3,0 0 0,-4 1-2,2-1 5,0 0-4,-3-1 0,4 0-5,-1 1 1,3-1 0,-4 0-1,1-1 4,2 1-1,0-1-3,-2 0 4,0 1 0,0-2 2,-2 1-5,2 1 3,3-1 4,-6-1 3,1 0-1,2 1-3,-5 0-1,3 1 1,-2 0-3,-1-2 4,-1 2-4,-1-1-2,-2 0-1,2 3 0,-2-3 1,5-1-3,0 0-2,0 1 2,0-2 2,-4 2 2,1-1-3,0-1-1,1 1-2,0-1 7,-1 2-7,-3-3 1,1 1-3,0 2 3,0-4-3,-2 1 2,0 2 1,1-2 3,-9 2-6,7-1 3,-8-2 0,4 2-3,-4-3 0,0 0 3,2 0-3,-1 1-2,7 1 4,0-2 1,-8 0-3,12-2 0,-4 2 1,0-2-2,-1 1 1,4-1 0,-2-3 0,-3 3 5,-4-1-3,6-1 0,-2 3 5,-5-2-1,1 0 1,6 1 0,-6-3-3,6 2 9,0 1 2,2-2-1,1 0 4,0 1-3,0-1 1,2-1-1,5 2 5,-8-2 8,9 2-11,1-2 3,-6 0-6,5 0 5,-1 0-4,1 1 2,0-1 2,-1-2-4,-1 1-3,3-1-1,-2-1 1,-1 2 0,4-1-5,-3 0 0,-1-1 7,3 1 0,0 0-3,-4-1 0,8 1 0,-4-3-5,0 3 0,2-1 3,-1-1-3,1 1 4,0-2-5,-4 2-3,4-2 5,-2 2-3,1-1-4,-2 0 7,1 1-3,-2-2 1,4 0 1,-2 1 1,-1-1 0,2 0 4,1 2-5,-1-2 1,1-1-4,-2 2 3,2-1 0,-2 2-2,5-3 7,-4 2-6,0-1 1,1 0-4,3 1 1,-1-3 1,-2 3 3,3-2-4,-1-1-3,1 0 5,-2 1-2,3-2-3,-1 4 1,-2-3 1,4 0-3,-4 2 2,2 2 0,3-3 4,-3 1-7,0 0 10,2-1-13,2 2 1,-6-3 3,4 1 3,0 1-2,0 0-1,0 1 1,2 1 2,-3-1-3,3 0 3,-2 2-5,2 7 4,0-12-5,0 12 2,-2-10-1,2 10 1,-2-8-1,2 8 4,0 0-2,0-8 1,0 8 4,0 0-6,0 0 2,0 0 0,0-9 3,0 9-2,0 0 0,0 0-3,0 0 2,-2-10 12,2 10-16,0 0 2,0 0 1,0 0-3,0 0 1,-2-7 6,2 7-5,0 0 1,0 0 0,0 0-2,0 0 1,0 0 4,0 0-3,0 0-3,0 0-1,-5-8 7,5 8-2,0 0-3,0 0 0,0 0 6,0 0-4,0 0-1,0 0-1,0 0-3,0 0-3,-3-6 5,3 6 0,0 0-1,0 0 7,0 0-4,0 0-6,-2-7 5,2 7 4,0 0-2,0 0-2,0 0 0,0 0 1,0 0-2,0 0 2,0 0 0,-5-6 0,5 6-1,0 0 1,0 0-1,0 0-5,0 0 5,0 0-3,0 0 1,0 0-4,0 0 4,0 0 0,0 0-1,0 0 0,0 0 2,-8 18-1,8-10 6,-5-1-2,3-1-2,0 4-2,0 0 7,0 2-3,-3-2 0,2 1-1,-1 0 2,0 0 0,1 1 0,1-1-1,-2-2 2,2 3-3,2-3 0,-4 0 2,3-2 1,1-7-3,-3 13 3,2-8-3,1-5 3,-3 8 1,3-8-1,0 0-3,0 8-1,0-8 5,0 0 0,-2 7 1,2-7 4,0 0-5,0 0 5,0 0-2,0 0 2,0 0-4,0 0 8,0 0-9,0 0-4,0 0 2,0 0 0,0-27 1,2 18-3,1-1-3,-3-1 1,0 2 0,1-3 2,2 1-5,-3 2 1,3-2 5,-1-1-4,2 3 3,-2-1 1,0 0-5,-1 2 5,3 1-1,-2 1 1,-2 6-3,4-11 3,-4 11-5,3-9 3,-1 4-3,-2 5 5,7-9 5,-3 6-10,-4 3 4,9-6-2,-5 2 0,-4 4 3,0 0-7,12-3 5,-12 3-1,11 3-1,-4-1 0,1 0 4,2 1-1,-3 1-1,3 2 0,0 1 10,1 0-11,0 1 4,3 1-3,-1 2 3,-1 1-5,-1-4 2,-1 4 3,3-3 2,-3 3-2,4-2-1,-5 3 1,0-6 10,-3 1-12,0 0 1,-2-3-2,0 2 3,-1-4-2,-3-3 0,8 7 2,-6-4 3,-2-3-6,0 0 6,3 9-5,-3-9 7,0 0-2,-7 12-3,3-8 5,4-4-1,-16 6 0,7-2-1,0 0-4,-3 1 6,1-3-2,-2 1 0,1-1-3,-1 0 1,1 0 0,0-1-6,1 0-6,1 0-8,4 0-2,6-1-20,-13 2-18,6-2-24,7 0-29,-10 1-16,10-1-17,-4 5-14,4-5-16,0 0-24,0 0-169,8 13-399,-8-13 177</inkml:trace>
  <inkml:trace contextRef="#ctx0" brushRef="#br0" timeOffset="188888.0606">9559 10855 115,'0'0'236,"0"0"-16,-4-6-14,4 6-18,0 0-17,0 0-13,-3-8-14,3 8-11,0 0-16,0 0-11,0 0-8,0 0-15,-4-6-9,4 6-8,0 0-8,0 0-7,0 0-7,0 0-4,0 0-2,0 0-2,0 0 0,0 0-1,0 0 7,0 0-1,4 27-2,-4-17-1,3 0-2,-1 2 14,0 0-10,-2 0-2,3 5-3,-3-2-4,2 2 0,0 0 3,2 1-3,-4 0 6,2 0-4,1-1 2,1 1-4,1-1 2,-2-2-7,-1-2 7,0 1-8,2-3-3,-2 1-4,1 0 2,-1-4-6,-2-1 3,4-1-6,-4-6 5,0 10-4,2-4 1,-2-6-4,3 8-2,-3-8 2,0 0-8,0 8-6,0-8-12,0 0-8,0 0-21,0 0-18,1 8-23,-1-8-23,0 0-34,0 0-33,0 0-34,0 0-202,0 0-447,0 0 198</inkml:trace>
  <inkml:trace contextRef="#ctx0" brushRef="#br0" timeOffset="190897.5886">9191 8342 98,'0'0'131,"0"0"-3,-6-4-15,6 4-10,0 0-7,0 0-11,0 0-6,0 0-13,0 0-3,0 0-7,0 0-10,0 0-5,0 0-1,0 0-2,-12 6-5,12-6-2,0 0-3,-5 6-6,5-6 2,0 0 1,-2 8-1,2-8-1,-6 7 4,6-7 0,-3 11 0,3-6-4,0-5-3,-4 14 2,4-8 1,-3 3-10,3 1 2,0 1 4,-1-1 5,1 1-3,0 0 3,0 0-5,1-1-1,4 2 1,-3-2 3,-1-1-5,3 1 1,0-2-2,0 2 2,3 0 0,1-3-4,-4 1 1,0 0-1,3 0 3,1-2-3,0 0 0,1 0 6,-3-4-6,3 2 0,1-1-5,0 0 7,-3-2-3,2 2 0,-9-3-1,11 2 2,-4-3-3,2 2 7,-9-1-1,14 0 7,-8-2 1,-6 2 1,17-8-1,-11 5-1,1-2 2,-1 0 5,4-1-9,-2-2 1,-1 0-1,-1 1 5,-2-3 0,2 1-2,-4-3 1,1 1-5,-1-1 6,-2-1 2,2-3 5,-4 0-3,0 4 2,-1 1 3,-2 3-5,1-4 3,-1 3-4,-1-2-7,-3 3 0,1-1-3,0 2 2,-1 1-9,-3 0-1,3-1-6,-8 1-3,5 2-9,1 1-8,-3 2-15,3-1-15,-1 2-16,0 0-15,3 2-14,2-1-25,7-1-23,-14 5-5,8-2-24,2 1-169,4-4-362,-5 8 160</inkml:trace>
  <inkml:trace contextRef="#ctx0" brushRef="#br0" timeOffset="192986.3945">10790 8610 50,'0'0'110,"0"0"-2,0 0-13,0 0-5,0 0-11,0 0-3,0 0 2,0 0-2,0 0-7,0 0-5,0 0-6,0 0-1,0 0-9,0 0 7,0 0-6,0 0 5,0 0-9,0 0 2,0 0-12,0 0 11,0 0-1,0 0-2,0 0-4,0 0 4,0 0 0,0 0-1,0 0 4,0 0-1,0 0-3,0 0-2,0 0 2,0 0 2,0 0-1,0 0-7,0 0-2,0 0 0,0 0-3,0 0 5,0 0-2,-10-4 1,10 4 2,-6-4-4,6 4-3,-6-7 1,6 7 0,-7-7 0,4 3-6,3 4 0,-9-10 4,5 4 6,1 1-2,-1-4-4,-2 1-2,1-2 3,3 0-4,-5-1-1,3 3-5,-3-3-6,2-3 5,-1 3-1,3 0-2,-5-3-2,3 3-2,1 2 0,1 1 1,-1 0-1,-1-2 4,0 2-1,1-2-1,2 3 3,2 7 0,-3-12-2,1 5 0,2 7 1,-2-13-3,-2 6-1,4 7-2,0-10-4,-2 0-1,4 1 3,-4 2 1,4-3-4,-2 1 1,0-1-2,0 10 3,0-14-6,0 8 3,2-3-1,0 0 1,-2 9-1,2-13-1,-2 6-4,0 7 4,0-11-1,0 11 2,2-11-4,-2 11 1,0-9 0,0 9 2,1-8-2,-1 8 0,4-10-2,-4 10 2,5-8 0,-1 3 1,-1-1 1,1 0-4,0 0-1,1-1 2,-1 3-1,1-2 1,0 0-1,3-1 2,-3 0 0,0 0-1,-1 3-2,0-1 3,-4 5 0,9-8-2,-9 8 2,5-5 0,-5 5 0,5-4-1,-5 4-1,4-3 0,-4 3 6,9-7-8,-3 5 2,-1-2-2,2 3 2,-1-2 0,-6 3 1,15-4 1,-9 2-3,4-2 2,1 3-1,-3-2 6,1 1-4,-1 0-4,0 1 1,-8 1 3,15 0 2,-15 0-1,12-2-7,-12 2 5,11 1-1,-11-1 0,11 1-4,-11-1 4,9 0-3,-9 0 3,7 1 0,-7-1 1,11 3-1,-6-2 0,-5-1 1,9 4 1,-4-2-1,-5-2 0,10 5-4,-5-1 5,0-2 1,2 2 2,-3 0-6,2 0 2,1 1 2,-2 0 0,2 1-5,-3 0 6,3 0-4,-3-2 4,4 2-2,-3 2-1,4-1 1,-2 0 5,-1 0-6,1 1-3,0-1 3,0 1 3,0 1-3,-3-2 0,5 4 1,-3-3 2,1 1-3,-1 1 0,-2 0 2,1-2-2,1 3 4,-2 1 0,1 0-3,-1 0 0,-1-1 0,0-1 2,-2 3-1,1 0 0,1-1 1,2 5 0,-3-5 0,0-3 2,0 5 0,-2 3 2,3-4 7,-2 3 1,0 0-11,1-1 5,-2-1-1,1 0 3,-1-1-4,0-1 3,0 5-4,-1-2 6,1-1-8,-3-3-2,3 0 2,-1 2 2,1-2 0,-3 2 0,3-2-1,-2-1 6,0-1-7,1 1 6,0-3-6,0-1 3,1-6-6,-3 10 2,2-4 1,1-6-1,-3 7 1,3-7-2,0 10 3,0-10 0,0 8-1,0-8 0,0 9-4,0-9 3,-2 7 1,2-7-2,0 0 2,0 0-3,-1 9 2,1-9 2,0 0-5,0 0 4,0 0-7,0 0 6,0 0-2,1 9 0,-1-9-2,0 0 6,-3 6-3,3-6 0,0 0 0,0 0 0,0 0-2,0 9-1,0-9-6,0 0-7,0 0-5,-1 9-7,1-9-15,0 0-7,0 9-6,0-9-19,0 0-4,-3 8-16,3-8-19,-2 7-17,2-7-12,-4 6-13,4-6-12,0 0-33,-3 7-102,3-7-327,0 0 144</inkml:trace>
  <inkml:trace contextRef="#ctx0" brushRef="#br0" timeOffset="193483.2225">11019 8704 104,'0'0'116,"0"0"0,0 0-6,0 0-5,0 0-6,0 0-7,14 16-8,-14-16 5,8 6-13,-5-1-6,1-1 1,2 0-5,-1 0-3,1 0-7,0 1-9,-2 0-1,3-1-5,-2 0 4,2-1-7,0 0 5,-1 0-4,4 0 1,-1-2-1,-1 2 3,1-2-3,0-1-4,0 0-2,-9 0-5,15 0-2,-3 0 9,-6-1 0,3-1-4,-9 2 3,15-5 4,-7 1-3,2-2 3,-2 1-6,1 0-1,-2-2-5,1-1 2,0 0-1,-1-1 1,0 1-4,-1-2 4,-1 1-6,-1 3 6,2-2 4,-3 2 1,1 0-2,-4 6 6,3-11-6,-3 11-1,0-9-4,0 9-4,-6-9-5,6 9 3,-10-8-2,0 5-11,-2 1 6,0 1-2,-1 0-4,-1 2-4,1-1-6,0 0-8,-1 1-6,1 0-14,-1 3-11,3-1-5,-3 1-15,2 0-11,1 0-19,-3 1-13,4 1-9,1-1-16,-3 0-15,7-1-29,0 0-111,0 0-309,5-4 136</inkml:trace>
  <inkml:trace contextRef="#ctx0" brushRef="#br0" timeOffset="194623.5262">11606 8160 137,'0'0'139,"-4"-6"-13,4 6 2,0 0-7,-4-7-12,4 7-5,0 0-11,-5-5 0,5 5-13,0 0 2,0 0-8,-7-4 2,7 4-11,0 0-3,0 0-6,0 0-3,-7-4-8,7 4-2,0 0-5,0 0-8,-13 2-2,13-2-5,0 0-4,-13 3 6,8 0-10,5-3 4,-8 6-5,3-3-4,1 2 1,4-5 1,-8 6-4,4 0-4,1 0 2,-2-1 0,2 3 11,1-3-7,-2 5-1,0-1 3,4 1-4,-1 0 6,0 1-7,2-2 3,-1 3-3,1-2-2,-1 1 0,4 1 0,0-2-2,0 1 7,-3 0-7,5 0 2,0 0 0,0-1 5,0 0-6,1 0 1,0-2-1,3 2-2,-2-2 3,1-1 0,-1-2 2,1 1-6,-2 1 6,1-3-1,1 0-2,-3-3-2,2 1 6,-1-1-5,-7-1 4,13 2 0,-13-2 2,12-4 11,-12 4 2,13-2 1,-7 2 10,-6 0 2,10-7 8,-6 3 0,0-2-1,0 1 6,4-4 0,-5 1 2,1-2-3,-1 0-2,-2-2-2,0 0 3,-2 1-9,-1-5-6,-2 4-1,1 1-6,-2-2 5,-1 4-9,-1-3-4,1 3-3,-1 0 1,-1 1-11,1-2-3,1 5-18,-1-1-18,1 2-21,-1 1-23,0 0-25,7 3-26,-13-2-25,4 2-27,9 0-188,-13 4-402,7-1 179</inkml:trace>
  <inkml:trace contextRef="#ctx0" brushRef="#br0" timeOffset="256180.1846">7466 9188 19,'0'0'82,"0"0"-14,0 0-5,0 0-7,-12 0-2,12 0-8,0 0-5,0 0-3,-9-2-5,9 2-3,0 0-4,0 0 2,-9-2-7,9 2-2,0 0 0,0 0-2,-11-2 11,11 2-3,0 0 7,-11 0 11,11 0 13,-9-1-3,9 1 6,0 0 1,-13 0 0,13 0 10,-10-2 6,10 2 0,-8 0 3,8 0 7,0 0 1,-14-1 7,14 1 0,0 0-1,0 0-2,-11-2-7,11 2-7,0 0-3,0 0-10,0 0-1,0 0-6,0 0-6,-8-3-7,8 3-3,0 0-4,0 0-6,0 0-3,0 0-1,0 0-2,0 0-1,26-2-2,-26 2-3,18 0-3,-4-2 2,3 0-2,0 2-1,2-2 1,2 1-3,0-2-1,9-1 1,-10 2-4,1 2 5,0-2-6,0-1 4,1 0-6,-1 0-1,-5 1-2,0-2 1,-3 1 2,0 0 1,-3 2-2,0-2 5,2 1-5,-7 1-2,1-1 3,-6 2 3,9-3-3,-9 3 7,12-1 4,-12 1 9,6-2 0,-6 2-3,0 0 0,3-6-7,-3 6-4,0 0 5,2-9-7,-2 9 1,0 0-4,0 0-1,-5-15 0,1 10-1,4 5-6,-6-7-1,2 2-2,-1 0 1,-1 0-4,2 1 4,4 4-3,-11-9 2,8 5-1,-4 0 1,3 0 0,4 4 4,-9-6-3,5 2 1,4 4 1,-12-3-2,7 0 0,5 3 1,-10-3 0,10 3 2,-8-2 0,8 2 3,-8-4 1,8 4 3,0 0-3,-7-3-1,7 3-1,0 0-2,0 0 1,0 0 1,0 0 0,-13 9 1,11-3-3,2-6 1,-2 11-2,-2-2 7,4 0-1,0 1 1,-2 1 1,2 0 1,-2 1-2,6-1 5,-4 1-5,0-1 1,2-1 1,2 1-5,-4 2 1,4-3-1,-2 2 0,-1-4 1,-1 2-1,1 0 2,-1-4-2,0-6-1,3 10 1,-1-5 3,-2-5-3,0 0 5,0 8-4,0-8 1,0 0 3,4 5 4,-4-5 2,0 0 0,0 0-4,0 0 0,0 0 1,0 0-4,-10-32 1,7 20 2,-1-3-4,-2 0-3,2-1 3,-2-1 1,2 1-6,-1-1 4,0 2-4,0-1 0,1 4 0,-2-3 2,3 4-1,-1-1 2,-2 3-4,3 0 4,1 0-3,-1 3 1,-1 0-1,2-1 2,2 7-5,-3-10 4,3 10-1,-2-8 1,2 8 2,0 0-4,0-10 1,0 10 0,0 0-3,0 0 1,0 0-4,-2-8 2,2 8 2,0 0-2,0 0-5,0 0 2,0 0 2,18 17 3,-14-13-3,5 3 3,-3 0 3,6 0-4,-2-1-2,2 1 4,0-2-1,3 2 2,1-1-1,2 0 3,-1-1-3,-2 0 1,0 0 2,3-1-3,-6-3 1,-3 2-4,0 0 1,-2-1 2,-3-1-3,-4-1 6,9 4-6,-9-4 0,4 7 1,-4-7 4,-2 9 3,-3 0-3,-3 0-1,-8 6 0,-4 3 2,-5 1-1,2 0 2,-3 2-5,-1-1-25,5-3-25,-1 2-46,0-2-54,13-7-78,-3 1-243,7-1-510,0-4 226</inkml:trace>
  <inkml:trace contextRef="#ctx0" brushRef="#br0" timeOffset="298698.0799">6238 8708 104,'0'0'249,"0"0"-17,0 0-15,-4 5-9,4-5-16,0 0-8,0 0-11,0 0-10,0 0-11,0 0-11,0 0-8,0 0-23,0 0-11,0 0-1,0 0-11,0 0 0,0 0-8,0 0-4,0 0-2,0 0 16,0 0 14,14 3-1,-6-3-6,4 2-9,-2 0-5,2-1 0,0 1 4,2 0-9,-2 1-4,2-2-4,0 3-2,-1-2 3,3 2-3,1 3 7,-5-2-1,5 2-8,0 0 4,1 0 6,0 3-1,-3-2-11,5 2 2,6 3-5,-8-2 4,6 1-7,3 1 6,-3 1-9,2-1 7,-1 0-9,0 1 1,-1-1 4,3-1-16,-2 2 5,1-3-4,-9 0-2,7 4-2,-5-6-3,6 3-3,-3 3 1,-4-6 12,-1 2-3,1 1 0,-2 0-7,1 0-1,-2-1-1,2 0 3,-3 1 0,4-2-2,-3 1-1,1-1 1,-2 2-4,0-3-8,0-1 3,0 2-3,-5 0-2,0-1-1,1 1 4,-3 0 0,3-4 0,-2 3-4,0-1-1,-3-3-4,-1 0-1,1 1 2,-2-2-4,5 3-1,-1 2 2,-1-6-1,-3 2 2,1-1-4,-1 0-2,-3-4-1,8 8 2,-4-6-2,-4-2 2,6 7-5,-2-3 4,-4-4-7,8 6 7,-8-6-7,8 3 5,-8-3-1,5 5 1,-5-5-2,0 0-1,7 2 1,-7-2 0,0 0-2,0 0 1,6 3 1,-6-3 0,0 0-3,0 0-1,0 0-3,0 0 3,0 0-2,0 0-10,0 0-2,0 0-9,0 0-8,0 0-11,0 0-9,0 0-14,0 0-23,0 0-27,0 0-18,0 0-25,0 0-14,0 0-26,0 0-23,0 0-22,0 0-21,0 0-15,-11-23-22,6 16-18,-2 4-260,-4-7-628,2 5 278</inkml:trace>
  <inkml:trace contextRef="#ctx0" brushRef="#br0" timeOffset="299322.2103">6899 8621 185,'0'0'192,"0"0"-6,0 0-7,0 0-9,0 0-3,0 0-11,0 0-7,0 0-5,0 0-6,0 0-9,0 0-5,0 0-7,0 0-6,0 0-8,0 0-6,0 0-7,0 0-5,0 0-3,0 0 4,0 0 4,0 0-4,-22 19 2,13-9-1,-1 3 0,-2 0-6,-4 8-1,2-5 1,-7 3 2,2 5-9,1-2-6,-2 1-5,-5 0 2,6 0-2,2 2-14,0-3 5,-4 4-2,4-3 16,0-1-21,0 0-2,1 4 4,-2-5 3,2 3 0,-1-3-2,2 2-1,-2 3-5,0-5 5,2 5-2,2 0 1,-2-1-8,0-1 0,-2 0-6,5 0 2,-2 0-4,3-3-6,-4 4 1,7-9 0,-4 6-6,3-4 9,-1 1-5,2-2 0,-1-1-1,2-1 1,0 0 0,2-4 0,-1 0-5,-4 4 7,2-1-1,0-4 0,3 1 4,-1-2-8,-1 1-1,1-2 7,2 1-4,0-4 0,-1 0-7,2 0 3,3-5-4,-7 8 1,7-8-4,-3 6 0,3-6 0,0 0-7,-2 6 2,2-6-12,0 0-14,0 0-7,0 0-42,-4 5-23,4-5-62,0 0-66,0 0-86,0 0-107,0 0-271,-12-14-737,9 8 327</inkml:trace>
  <inkml:trace contextRef="#ctx0" brushRef="#br0" timeOffset="507010.0914">16422 8131 67,'0'0'119,"0"0"-16,3-8-1,-3 8-16,0 0-8,2-7 4,-2 7-13,0 0-1,4-9-7,-4 9-4,3-6-3,-3 6-3,4-6-7,-4 6-3,0 0 5,2-9-4,-2 9 2,2-6-2,-2 6 2,0 0-4,3-8-1,-3 8-5,0 0 4,3-9-8,-3 9-1,0 0-2,-4-11-2,4 11-2,-5-8-1,5 8-7,-5-9 2,1 5 5,4 4-3,-5-9-5,1 5-5,4 4 12,-8-9-7,5 3-3,-1 1 2,4 5 7,-11-8-6,8 4-4,-5 0 2,8 4-3,-9-4 1,4 0-4,5 4 1,-10-3-1,2 0-4,8 3 4,-13-1-1,13 1-1,-9-1-5,9 1 4,-11 0-2,11 0 3,-12 1-1,7 2-10,-2-2 10,7-1-2,-11 6 1,5-3 0,-2 1-5,2 0 2,1 1 1,0 0 5,0 0-4,-2 3 0,-2 0 4,3 0 4,-1 0-6,2 1-4,1 1 0,-1-1-3,-1 0 1,3 2 7,1 1-4,-1-2 1,1 1 3,0-1-2,2 2 1,0-2 1,2 0-3,0 2 1,0-3 0,-1 2 4,3-2-5,0 2 6,3-3-5,0 0 4,-1-1-7,2-1 8,-1-2-3,2 0-7,-2-2 7,3-1-1,3 0-3,-4 1 2,3-2 1,0-2-3,-2 1 5,1-1 2,0 0-4,-2-1 1,1-2 1,-4 2-1,2 0-5,-1-1 3,-1 0 1,0-1 0,-1 0-2,0 1-2,-1-3 4,-1 0-4,1-1 2,-2 2 1,0-2-1,-2 8-2,0-16 5,2 6-3,-4 1-4,0 2 8,2 7 0,-2-14-3,0 9 7,1-3-4,-1 0-3,2 8 1,-6-10 2,4 5 13,2 5 0,-4-8 6,4 8 2,-4-8 0,4 8-1,0 0 0,-1-6-6,1 6 1,0 0-2,0 0 2,0 0-4,-5-8-7,5 8 1,0 0-4,0 0-1,0 0 1,0 0-2,0 0 5,0 0-6,0 0-2,0 0 0,0 0 4,0 0 1,0 0-4,14 23 1,-13-17-1,3 0 0,0 2 3,-2 2 2,2 1 0,1-1 2,0 4 0,1-2 3,0 4 7,0-2-2,3 1 4,-1 1-2,-2 0-1,2 1-4,0 0 1,-1-2-3,1 3 1,-2-4-2,3 1 2,-2-5-3,-3 2-3,1 3 2,-1-3 1,1-3-5,-3 3 3,3-3 2,-2 3-4,-1-3 0,0 1 2,-1-4-5,0-1 0,-1-5 2,3 13 1,-2-7-5,-1-6 1,4 7 3,-4-7 4,0 0 6,0 9 7,0-9 1,0 0 12,4 4 0,-4-4 3,0 0-2,0 0-6,0 0-4,0 0 0,0 0-3,4-21 0,-3 15 5,-1 6-5,4-15-6,-3 5 0,0 0 0,2 1 1,-1-3-1,1 0 3,1 1-8,0-4-2,-1 2-4,0 2 2,0 0 0,0-1-3,1 2 0,-1-1 0,-1 2 2,1 0-2,-1 3-1,0-1-3,-2 7 0,4-11 1,-3 6-2,-1 5-5,1-9-3,-1 9-4,0 0-8,3-7-10,-3 7-13,0 0-9,0 0-15,0 0-18,0 0-15,2-5-12,-2 5-19,0 0-3,0 0-12,0 0-4,0 0-11,0 0-175,0 0-363,0 0 161</inkml:trace>
  <inkml:trace contextRef="#ctx0" brushRef="#br0" timeOffset="507513.8265">16874 8297 54,'0'0'162,"0"0"-17,0 0-9,0 0-17,0 0-12,0 0-9,0 0-12,0 0-6,0 0-6,0 0-9,0 0-2,0 0-9,0 0-5,0 0-3,0 0-13,-19 13-1,19-13 6,-1 10-7,0-4-5,1-6 3,-1 14 2,1-8-9,0-6-6,0 16 1,2-7 3,-1 0 5,1 0-12,0-2 1,2-2 4,3 2-8,-3-1 3,1-2 1,1 2 3,-1-2-1,1 0 3,2-3 5,-1 2-5,1 0 10,-8-3 0,16-1-3,-8-1 0,3-2 5,-2 4-4,4-6 6,-4 3 1,1-2-3,-1-2 4,1 2 5,-1-1 2,1-1-4,-5 1-1,-1 1-3,0-3-2,0-2-2,-3 1-1,0-1-6,-2-1 1,-3 2-3,-1 0-2,0 0-2,-3 0 0,1 1-5,-1 0-1,-2-1-6,1 1 1,0 2-11,2 1-18,-2 2-8,3 0-17,0 1-28,6 2-23,-8-4-22,8 4-24,-9-2-33,9 2-131,0 0-333,0 0 149</inkml:trace>
  <inkml:trace contextRef="#ctx0" brushRef="#br0" timeOffset="509302.2966">17657 8082 38,'0'0'117,"0"0"-12,-3-10-5,3 10-11,-3-8 6,3 8-11,-2-7-3,2 7-8,-2-7-5,2 7-9,-4-7-2,4 7-2,-5-9 4,5 9-6,-7-7-10,5 2 0,2 5-4,-7-7 3,2 5 3,5 2 0,-7-9-4,3 5-3,4 4-1,-8-9-4,3 4 2,-3 0-5,3 2 3,5 3 4,-10-10-8,5 7 8,5 3 3,-10-7-1,3 5-3,7 2-4,-11-5-5,2 3-10,2-1 4,7 3-2,-15-3-4,6 3-3,2-1 3,7 1-4,-15 3-2,8-2 2,7-1 1,-14 3 4,6-1-10,0 2-5,1-2 2,-1 2 4,0 1-7,1 1 0,-1 0 2,0 2 0,2-1 0,-2 3-1,2 0 3,-2 0-4,3 2 4,1 0 0,-2 3 0,3-3 1,0 0-1,1-1-4,2 0 5,0 1 0,2 1-8,0-3 8,2 0-1,-2 0-1,2 1 0,0-3-2,1 0 0,0-2-4,2 1 5,-2 0 5,1-4-3,2 3-3,-2-1-1,2-3 6,0 1-1,1-1-2,-3-1 3,4-1-3,-10 0 3,16 0-1,-11-2-5,5 1 2,-10 1 2,13-7 0,-6 3 0,0 0 1,0-3-7,1 1 3,-2-2 1,1 0-2,0 1 1,-1-3 3,1 1-2,-2-1-4,-1 1 4,2 1 0,-3-1-1,1 0-3,0-1 3,-2 1-1,2 1-1,-2 1 2,-1-3-2,0 3 1,-1 7 5,2-13-12,-2 6 13,0 7 0,0-10 2,0 10 9,0-10-4,0 10 5,0 0 0,0-8-3,0 8-2,0 0 2,0 0-7,0 0 2,0 0-1,0 0-3,0 0-2,0 0 3,0 0-3,0 0-1,0 0 6,0 0 2,-13 17 0,11-10-6,0 2 11,-1 3 2,2-2 2,-1 2-3,0 1 1,2 2 7,1 0 3,-1-2-3,0 5 9,3 0 0,-1-1-1,0 4 1,-1-3 0,3 0 0,-2-1-1,2 3-1,0-1-2,0-2-4,2 0 1,-2 0 1,1-1-5,-1-1-1,-1-3-5,1 1 3,-3-2-3,3-1-3,1 0-2,-4-2 3,1-3-4,1 1-4,-3-6 4,3 11-2,-3-11-3,2 6-1,-2-6 2,3 5 1,-3-5 4,0 0 9,4 5 2,-4-5 18,0 0-8,0 0 2,0 0-6,0 0-4,0 0 0,3-17-5,-3 17-5,0-16-2,0 6 4,0-3-2,0 4 0,0-7-4,2 5-1,-4-5-1,2 3-4,4-1 3,-4-1 0,0 3-8,-2-4 3,4 3 0,-4 1 0,4 0 0,-2 0 2,0 2-4,0-2-3,0 1 7,2 2-5,-2 0 3,3 0-4,-2 3 1,2-4 2,-3 3-5,0 7-3,1-10 8,-1 10-21,3-9-16,-3 9-13,4-6-8,-4 6-15,4-4-12,-4 4-17,0 0-24,0 0-12,0 0-16,19 10-17,-12-5-35,-1 1-196,-1 1-431,1-1 191</inkml:trace>
  <inkml:trace contextRef="#ctx0" brushRef="#br0" timeOffset="509953.5905">17914 8345 50,'0'0'171,"-4"-9"-17,4 9-13,0 0-5,0 0-13,0 0-8,9-14-20,-9 14-12,6-5-4,-1 2-8,-5 3-1,11-6-8,-5 5-7,-1-3-10,2 1-2,0-1-5,0 1 0,-7 3 3,12-5-4,-5 3-4,-7 2 1,11-2-3,-6 1 0,-5 1-8,11-1-4,-11 1-2,10 0-4,-10 0 4,0 0-3,10 2-1,-10-2-8,8 6 11,-8-6-9,5 5 1,-1 0 3,-4-5 1,3 8 2,-1-2-1,-2-6-1,2 12 2,0-8 9,0 4 2,-2-8-6,-1 13-4,1-13-1,-4 16 2,3-9 2,-3 1-1,-1 2 0,1-2 6,-2 2-1,0-2 3,0 0-4,0 1 4,-2-1-3,2-1 0,0 1 3,0-1 8,1-1 0,0-1 4,-1 2-4,-1-1 2,2-2-6,1 0 1,-1 0 2,5-4 0,-10 7-1,6-3 2,4-4-5,-5 3 2,5-3-7,0 0 1,-5 5-2,5-5-5,0 0 0,0 0-1,0 0 1,0 0-1,20-1-5,-8 0 5,-1 1-5,4-3 1,2 0-2,4 3 0,-2 0-4,1-1 4,3 0-4,-1-1 3,-2 4-3,1-2 0,-1 1-2,-2-2-3,0 1 1,-4-2 0,0 2 0,-2-1 5,-1 2-4,-3-1 2,-8 0-3,13-1-2,-13 1 1,10-1-1,-10 1 6,10 2-2,-10-2 0,0 0 2,8-2 4,-8 2-1,0 0-3,0 0 2,0 0-2,10 0 0,-10 0-3,0 0-4,0 0-12,0 0-15,0 0-12,0 0-15,0 0-20,0 0-23,0 0-29,0 0-24,0 0-23,8 4-62,-8-4-120,0 0-385,0 0 171</inkml:trace>
  <inkml:trace contextRef="#ctx0" brushRef="#br0" timeOffset="512526.0735">22329 8249 23,'0'0'154,"0"0"-11,3-10-7,-3 10-13,0-7-7,0 7-9,0 0-8,3-10 4,-3 10-4,0 0-7,0-8-2,0 8-10,0 0-4,0-10-10,0 10 0,0 0-5,0 0-3,-3-9-9,3 9-3,0 0-8,0-8 0,0 8-7,0 0-2,-5-10-2,5 10-1,-4-6-3,4 6-3,-6-9-1,1 6-3,5 3-3,-12-8 0,4 4-2,-1-1-2,0 2-2,-3-1 1,-1 1 0,-1 0-4,1 0 5,-1 0-6,1-1 7,2 3-5,-2 0 2,4-1-3,-5 2-4,14 0 5,-16 0-3,10 0-4,6 0 0,-14 1 4,14-1-1,-9 2-1,9-2 2,-8 5-4,5-2 4,-1 4-4,4-7 2,-12 14 0,6-5-3,1-2 5,3 4-4,0-2 7,0 4-3,4-1-3,-2 0 0,2 0 2,-2 2 4,2-2-5,3 1 0,1-3-2,-2 1 2,4-1 1,-1 3 1,1-3 0,1-2 0,-1-1-3,0-1 2,1 1 2,-3-3-5,4 1 4,-1-2-2,-1-1 4,-1-1 0,3-1 3,-10 0-2,15-4-2,-9 3 0,2-4 7,-2 2 0,3-2-1,-2-1 2,0-2-3,0 0 0,-3-3-2,2 2 0,-1-2 5,2 0-6,-4 0 2,1 0-2,2 1-1,-3-1-1,-1-1-2,2 2 7,-2 0 0,1 1 0,2-2 1,-3 2 0,0 1-4,0 0 0,0 2 5,-2 6 6,3-11 2,-1 5-4,-2 6-2,0-8 2,0 8-2,0 0 0,4-6-3,-4 6-1,0 0-2,0 0-3,0 0 2,0 0-5,0 0 3,0 0 3,9 22 0,-4-13 3,-3 2 4,1 1 4,1 4-5,-2-3 8,2 4 3,1 0 1,-1 2-2,-2-1 5,4 6-3,-4 0-2,0-4 1,0 5-4,-2-5 2,4 0-1,-4-4 0,0 2-1,0 0-4,0-5 0,0-1 4,3-1-3,-3 2 0,0-4 3,2 1-2,-2-4-5,0-6 1,0 11-3,2-6-1,-2-5 1,2 8 7,-2-8-4,0 0-1,2 8 10,-2-8 0,0 0 1,10 1-6,-10-1 9,0 0-8,9-8-1,-5 1 0,0 1-1,3-5-2,-2 0 0,0-1 1,1-5-3,1 1-3,1 0 4,0-2-4,-2 1-4,1 1 4,0-3 0,0 4-5,-3 3 1,1 0-3,-1 0-1,2 2 2,-3 1 1,1 2 5,1-1-10,-2 2-7,-3 6-3,2-10-11,-2 10-8,4-8-17,-4 8-19,2-6-18,-2 6-15,0 0-11,0 0-14,0 0 9,0 0-28,0 0-20,16 7-25,-16-7-175,3 8-392,-3-8 173</inkml:trace>
  <inkml:trace contextRef="#ctx0" brushRef="#br0" timeOffset="512998.3849">22790 8351 104,'0'0'160,"-7"-1"-13,7 1-14,0 0-12,-13 1-10,13-1-16,-10 5-7,10-5-3,-6 6-15,2-3-2,4-3-7,-4 11 2,-1-4-7,3-3-6,2-4 5,-7 14-8,4-2-2,1-4 1,-4 3-5,4-1 1,-1 0-3,1 2 2,-2-1-2,2 4 3,2-3 0,0-2-4,2 0-2,-2-1 2,2 2 0,0-4-6,0 0 3,1-2-2,1 2 3,-2-2-3,2 0 3,-4-5-1,10 4 1,-1-2-1,-9-2 3,18-2-4,-9-2 0,4 1-7,-3-1-1,3-2-2,-1-1 0,3-1-1,-5 3-3,3-8-6,-3 5 4,-3-2-3,0-2 1,0 3-4,-3-9 0,-2 7-2,-2-4-1,-4 1-1,0-1-1,-3 2-1,0 3 1,0-1-5,-1 1-5,-2 1-1,-1 2-5,6 4-4,1-3-7,-3 4-17,7 2-20,-9-4-11,9 4-15,-9-1-15,9 1-27,0 0-26,-14 5-47,8-3-114,6-2-338,-3 9 149</inkml:trace>
  <inkml:trace contextRef="#ctx0" brushRef="#br0" timeOffset="513895.999">23276 8313 92,'0'0'188,"1"-13"-25,0 5-10,-1 8-12,0-14-14,0 9-12,0 5-10,0-15-10,-1 8-7,1 7-1,-6-12-7,6 6-13,0 6-6,-6-11-4,3 7-1,3 4-6,-8-8-7,2 4-7,6 4-1,-12-4-4,5 2-4,7 2-3,-16 0-1,5 2 2,-3-1-4,3 4 5,0-1-3,-3 2-1,3-2-3,-1 4 2,2-2-6,-1 7 0,-2-4-3,5 0 0,1 2-2,1-1-2,0 2-2,6-1 2,-2-1 3,2 2 0,2-1-5,-2 1 5,6-3-5,-2 4 2,1-5-3,1 3 1,1-2 1,3-2-4,-4 1-3,2-3 6,1 1-2,1-2 0,-2 0 1,-1-3-1,1 1 1,-2 0-2,-6-2 2,11-2 1,-11 2-3,12-2 5,-4 0-2,-8 2 2,7-7 1,-1 4 1,-6 3 0,5-11 5,-3 6-8,1-5 1,-1 2 4,3-4-5,-3 3-4,0-2 2,1-1-1,-1 3 2,0-3-3,0 2 2,0 0-5,1 1 4,-2-2-3,0 4-2,1 0 2,-2 7 0,0-11-1,0 4 3,0 7-3,3-8 3,-3 8-5,0 0 6,0-11-3,0 11 1,0 0-5,1-8 5,-1 8-2,0 0 1,0 0-4,0 0 2,0 0 0,0 0-7,0 0 4,0 0 5,0 0-5,0 0 10,0 0 8,0 0-2,-6 32 9,6-21 3,0-2-1,0 0-4,-1 5 3,0-3 4,-2 5 6,3 0 0,0-3 0,0 4-3,0-1 6,0 2 1,0 0 4,0 1-4,-2 0-1,2-3-4,2 3 4,-2-2-6,0 1 11,0-1-13,0 0-2,0-5-4,0 2 0,0 1-2,3-3-3,-3-3-2,1 2 0,2 0 0,0-2-1,-2 0 1,2-2-4,1-2-1,-4-5 1,3 8 1,-3-8-3,2 6 6,-2-6-1,4 5 1,-4-5 2,0 0-2,0 0 2,0 0 4,14-9-11,-9 4 0,-1-2 0,0 1 1,0-4-6,1-1 2,-1 2-2,1-3 2,0 1-2,0-1-3,-1 1 1,-2 0 2,2-2-3,-1-1 1,-1 2 2,0-1-2,0 3 6,-2-2-5,2 1-5,0 0 3,2 0 0,-3 2-5,0-1-4,1 3-2,0 0 3,0-3-3,1 6-9,1-5-5,0 3-10,0 1-7,-4 5-11,6-10-14,-6 10-17,6-5-17,-6 5-14,7-1 0,-7 1-26,0 0-22,13 1-16,-13-1-53,8 5-116,-8-5-377,8 7 167</inkml:trace>
  <inkml:trace contextRef="#ctx0" brushRef="#br0" timeOffset="514666.4341">23579 8524 192,'0'0'185,"-3"-7"-16,3 7-14,-1-7-10,1 7-19,0 0-12,8-11-11,-3 8-12,5-3-8,-6 3-8,5 0-3,1 0-3,2-2-7,-3 1-8,0 3-10,-3 0 2,4-1-1,2-1-6,-1 3-5,-3 0-1,-8 0-7,16 1-1,-9 1-5,0 1 3,-1 1-3,1-1-4,-3 2 3,4 1-5,-6-1-3,2 0 2,0 6-3,1-4-2,-4 0 3,1 1 1,-1 2-8,-1-3 0,0-7 3,-3 17-1,1-9 3,-2 0-2,0 0 5,-1-1 4,-4 0-4,0 0-1,5-3 0,-5 3 2,4-2-2,0-1 0,-1-1-4,1 1-1,1 1 2,4-5-1,-9 4 4,9-4-6,-10 4 4,10-4 4,-6 2 13,6-2 2,0 0 4,0 0-3,-9 0 0,9 0-5,0 0 1,0 0 5,0 0-2,0 0-5,0 0 3,0 0-7,3-18-1,-3 18-5,9-7-1,-5 5 1,5 0-3,-4-1 1,-5 3 0,13-3-6,-7 0 2,-6 3-3,13-4 4,-13 4-2,10 0-2,-10 0-2,11 2 5,-3-1-6,0-1-1,-2 4 2,1-2-2,0 2 3,-2 0-3,3 2-2,-3 0 8,0-1-6,2 1-2,-2 1 3,1 0 2,-2 2-5,0-1 2,-3-1-2,1-1 1,-2-6 1,-2 14 3,-3-3-2,3-5 1,-2 1 0,-3 1 2,-3-2-2,1 1-2,-3 0-1,-1-2 2,-3 0 2,-3 0 1,0 0 5,0-2 10,1-1 1,1-1 2,-2-1-3,6-3 1,-6 1-3,6-1 2,-1-1 1,-1-1-2,4 1-5,0-1-1,2 1-10,5-1-13,4 5-18,-10-7-14,8 1-23,2 6-22,-2-8-31,2 8-46,8-11-42,-4 7-181,6-1-419,-1-1 185</inkml:trace>
  <inkml:trace contextRef="#ctx0" brushRef="#br0" timeOffset="518538.0426">17092 12030 100,'0'0'119,"0"0"-13,0 0-1,0 0-17,0 0-4,4 7-5,-4-7-5,0 0-6,0 0-5,0 0-6,0 0-3,0 0-6,0 0 2,0 0 1,0 0-5,0 0-2,7-9 3,-7 9-4,0 0-5,4-6-4,-4 6 8,0 0-2,0 0 6,4-8-1,-4 8 1,0 0-8,3-6-3,-3 6-2,0 0 0,0 0-5,1-8 3,-1 8-1,0 0-1,0 0-1,5-8-1,-5 8-4,0-7-3,0 7-2,1-7-1,-1 7 3,2-7 4,-2 7-6,4-8 1,-4 8 3,1-7-4,-1 7 5,0 0 2,2-9 5,-2 9 3,0 0 1,0 0-1,-2-10-4,2 10-5,0 0-2,-4-9 4,4 9-6,-3-7 0,3 7-6,-3-7-2,3 7-1,-6-7-2,4 2 2,2 5-1,-7-8-3,7 8 0,-7-5 1,3 1-2,4 4-3,-10-5 3,10 5 0,-11-5-5,4 3 4,7 2-6,-13-4 5,7 4-3,6 0 5,-12-2-6,12 2 0,-15 0 3,7 1-1,8-1-5,-14 0 4,14 0 1,-10 4-4,3-3 2,-2 1-2,9-2-1,-10 7 1,5-4 5,-4 2-5,0-2 1,3 1-1,-2 1-1,1 2 2,-2-1 0,1 1 0,2 0 4,2-1-3,-5 0 0,4 0 0,2 1-3,-1-3 0,1 3 2,0 0-1,2 0 1,1-7 0,-2 13 4,0-7-4,3 4 0,-1-10 0,1 13-1,3-6 3,-2-1 1,0 1 0,1-1-3,1 1-1,-1-1 5,1-1 0,4 0-2,-3-2 0,3 1 0,-3-1 0,4-1 0,-4 2 1,1-2 2,-6-2-4,14 2 0,-9-2 1,-5 0 2,13 0 1,-13 0-3,13-2 2,-6 0-2,0-4 0,-2 3 2,-5 3-3,12-9 0,-6 5 3,-1-2-3,0 0 3,0-1-4,2-2 3,0 1 0,-3 2 0,1 0 2,-1-1-3,0-1 2,-1 3 0,0-3 0,0 1-3,1 1 1,1-3 3,-3 4 0,1-2-2,-3 7 3,2-10-1,-2 10 7,6-8 0,-6 8-2,2-7 6,-2 7 1,3-7 4,-3 7-3,0 0-2,2-6-2,-2 6 4,0 0-5,0 0 1,0 0-3,0 0 0,4-6-1,-4 6-2,0 0-5,0 0 3,0 0-2,0 0 1,0 0-1,0 0 4,0 0-3,0 0 1,6 23 5,-4-16 1,-2 0-1,1 3 5,2 1-3,0 0 0,0 0 4,1 0-2,-3 3 4,2-2 3,1 4-2,-1 1-1,1 2 0,0-1-2,-1 1 1,-1 0 0,2-1-1,0 6 2,-2-5-3,5 6 0,-6-6-3,1 1-1,0-2 0,-1-3-2,0 2 2,1-5-3,-1 0 0,0 0-3,1-3 2,-1 1-2,0-4-1,-1-6 1,1 12-1,1-7-2,-2-5 3,1 8 2,-1-8 5,0 0 10,1 7 2,-1-7 2,0 0-2,0 0-8,0 0 1,13-17 2,-8 8-2,-1 1 2,1-3-2,0-1-4,1-6-2,1 2 2,-1-2-5,1 0 1,-3 2 3,1-3-6,-1 1 0,2 0 1,-1 3-3,-1 0 2,0 4 0,0-2-3,-1 3 1,1-1 3,2 0-6,-2 3 0,-1 0-1,1 0 3,-2 2-2,1 0 2,-3 6-3,5-10-1,-5 10-2,3-8 1,-3 8-14,5-6-9,-5 6-13,0 0-9,3-5-7,-3 5-9,0 0-11,0 0-8,0 0-17,12 8-14,-12-8-6,4 8-12,-2-3-7,2-1-13,1 2-5,-5-6-8,8 9-21,-4-5-143,-2 2-356,2-2 158</inkml:trace>
  <inkml:trace contextRef="#ctx0" brushRef="#br0" timeOffset="518868.1455">17542 12122 42,'0'0'222,"0"-9"-8,0 9-16,0 0-15,0 0-16,0 0-16,0 0-15,0 0-16,0 0-11,0 0-8,0 0-6,0 0-7,0 0 0,0 0-2,10 12 3,-9-6-4,1 1 1,2 3-1,-4-2-1,2 3-3,-2 1-5,0-2-1,1 3 6,0-1-9,-1-1-10,-1-1 3,1 1-5,3 0-1,-3 0-8,0-1-4,1-1-4,-2-2-6,2 2 1,-1-9-5,-1 14-1,1-8-11,2 0-19,-2-6-15,2 7-18,-2-7-23,0 9-15,0-9-20,0 0-19,1 8-13,-1-8-20,0 0-30,6 2-22,-6-2-203,0 0-429,0 0 190</inkml:trace>
  <inkml:trace contextRef="#ctx0" brushRef="#br0" timeOffset="519681.6962">18019 11943 105,'0'0'190,"-2"-10"-18,2 10-5,0-11 6,0 11-18,-1-10-8,1 10-16,-1-10-14,-2 4-9,-1-1-8,0 2-10,-1 0-9,5 5-7,-6-11-11,1 7-6,-1 0-2,6 4-6,-9-5-3,9 5-1,-12-1-7,12 1-5,-14 2-4,4 1 2,-3 3 1,3-2 4,-2 4-6,1 0-1,-2 1-1,-2 1-1,6 2-1,-3 1 3,1-1-2,4 1 1,0-1-3,0 4-1,0-2-1,2-2 0,3-1-3,1 2 4,0 0-10,2 0 2,2-2-5,-1 0 3,2-1-6,0 0 3,1-2 1,0 0-3,0 0 1,0-3-4,-1 1 1,2-3 2,-6-3 0,12 3-1,-6-3 0,-6 0 0,15-1-2,-4-3 1,-2 0-2,0-2-1,0 1 2,1-2-2,-2 0-2,2 0 3,-1-3-3,-2 3 2,2-3 1,-1 1-2,-2 0-2,0-1 3,0-1-2,0 1-6,-2 1 1,0-2 3,0 3-3,1-1-2,-2 3-1,-2 0 1,-1 6-1,4-11 5,-4 11 0,1-9 2,-1 9-3,1-7 0,-1 7-2,0 0 1,0 0 1,4-5-2,-4 5 1,0 0 1,0 0 3,0 0 1,0 0 6,0 0 3,1 20 2,-1-9-1,1-3 1,-1 6 6,3 1 10,-2 1 6,1 0-1,1 1 4,1 0 0,1 2-1,-2-2-4,5 0-2,-3 1 1,-1-1-1,-1 0-8,4 1 2,-3-2 1,2 1-2,-1-2 1,-1 1 2,-3-4-3,2-1 0,1-1-4,-3-3 0,3 3-5,-3-6 0,-1-4-2,5 10-3,-2-5 1,-3-5-1,3 8-7,-3-8-6,3 6-10,-3-6-8,0 0-11,1 7-8,-1-7-16,0 0-18,0 0-16,0 0-13,0 0-14,2 7-26,-2-7-20,0 0-15,0 0-54,0 0-155,0 0-418,0 0 184</inkml:trace>
  <inkml:trace contextRef="#ctx0" brushRef="#br0" timeOffset="520409.4361">18420 12180 202,'0'0'212,"-3"-8"-15,3 8-21,-1-8-10,1 8-6,0-11-8,0 11-17,3-12-12,-3 12-8,5-11-2,-2 6-7,3-1-9,-3-1-9,4 1-9,0-2-4,-1 5-7,1-4-1,0 1-3,0 0-2,1 1-3,-2 2-2,1 0-3,-2-1-5,-5 4-7,14-6-4,-8 4-1,-6 2-5,9-2-3,-9 2-3,11-1-5,-11 1 0,7-2-3,-7 2-2,0 0 0,10 5-2,-4-3-5,-1 2 5,-5-4-5,7 10-1,-4-4 3,-2-1-2,2 4-5,1-1 4,-4 0 0,1 1-3,0 0 1,-1 0 1,1 1-2,-2 1 2,0 0-3,-2-3 2,2 2-2,-3-1 0,0 0 0,-1 0 3,1 3 3,-1-4 1,0 2 4,1-2 2,0 0-1,-3-1 4,3-1-5,0 1 3,0-3 1,4-4-1,-4 8 6,4-8-1,-3 6 2,3-6-5,0 0 4,-4 5-2,4-5 3,0 0 0,0 0-3,0 0 2,0 0-3,-4 5-2,4-5-6,0 0 2,0 0-3,0 0-1,0 0 4,0 0-5,23-3-1,-23 3-1,20-2-1,-7 0 2,-3-1-5,2 1 2,2-3 2,3 1-1,2 0 0,-3-1-4,4-2 2,-5 3-3,3-1 3,-5 2 0,-1 2 1,1-2-1,-1 0-2,-5 1 2,0 0-4,-1-1 3,1 1-3,-7 2-2,10-2 10,-10 2-8,7-3-1,-7 3 0,0 0 1,8-1 1,-8 1-2,0 0 3,0 0-4,0 0 1,9-3-5,-9 3 8,0 0-4,0 0-7,0 0-3,0 0-19,0 0-16,0 0-13,0 0-21,0 0-21,9 6-31,-9-6-33,0 0-41,4 3-37,-4-3-203,0 0-483,0 0 213</inkml:trace>
  <inkml:trace contextRef="#ctx0" brushRef="#br0" timeOffset="521220.0812">18208 12177 34,'0'0'98,"0"0"0,0 0-5,0 0-14,5-4 9,-5 4-2,0 0 1,4-5-1,-4 5 1,0 0-6,0 0 1,0 0-4,6-2-4,-6 2-8,0 0 3,0 0-7,0 0 0,0 0-2,0 0 1,0 0-7,0 0 5,0 0-3,0 0 4,0 0 0,0 0 0,0 0 2,0 0 4,0 0 4,0 0-3,0 0 1,0 0-1,4-6-5,-4 6 1,0 0-7,0 0-5,0 0-5,0 0-7,0 0-1,0 0-4,0 0 5,0 0 1,0 0-2,0 0 1,-5 23 4,5-23 4,-2 12-3,1-3 3,1 1 0,-1-1 2,-2 3-6,3-3 1,-1 2-4,1-1-2,0 0-2,-1 0-1,1-1-3,-2 2-2,2-1-4,0-2-3,-1-1-1,0 2-5,1-9-1,0 11-1,0-11-1,-1 9-2,1-9-7,-3 10 1,3-10-11,0 0-13,-1 8-17,1-8-18,0 0-22,0 10-26,0-10-26,-3 6-29,3-6-31,0 0-28,0 0-216,0 0-467,0 0 207</inkml:trace>
  <inkml:trace contextRef="#ctx0" brushRef="#br0" timeOffset="523359.281">22887 12058 96,'0'0'143,"7"-4"-16,-7 4-10,6-3-5,-6 3-12,5-6-4,-5 6 2,0 0-4,7-5 3,-7 5-9,0 0-1,4-5 2,-4 5-6,0 0-10,0 0-8,0-11-5,0 11-6,0 0-2,-4-12-10,4 12-2,-5-8 2,5 8-6,-7-10-4,3 4 1,0 1-1,-3 0-5,-2 0 0,2 0 1,-1 0-9,-4 2 1,3-2-2,-2 3-3,1-1-1,0 1-3,-1 0 0,-1 2 0,1 0 0,2 0 1,9 0-5,-18 2-3,11 1 6,-2 0-2,-2 0-3,4 3 4,-1-3-3,-2 4-1,5 0 2,-3 0-5,-1 3 3,0-1 2,4 0-2,-1 0-4,-1 1 0,0 1 2,5-2 0,-1 3 0,-1-2 1,4 2 2,2-2-1,0 2 0,1-1 1,-1-1-3,5 0-3,-3-1 2,3 0 1,-1 0 2,-1-2 1,5 1-3,-4 0 2,1-3 0,-1-1 1,2-2-3,-4 0 0,5-1 8,-3 2-9,1-2-1,-7-1 2,16-2 0,-10 0 2,0-1-2,5-2-3,-1 0 2,-3-2 2,3 0 0,-2-2-2,-1 2-5,1-1 3,0-2 2,-2-1 3,-1 1-5,2 0 1,0 0 5,-3-2-5,3 0 1,1 3 4,-3-2 2,-1 2 0,1-1 3,2 0 6,-2 2-2,-3 1 6,4 0 6,-2 0 1,-3 2 1,3-1-1,-2-1-1,-2 7 1,5-8-5,-5 8 4,5-6-9,-5 6-1,2-6-1,-2 6-1,0 0-4,0 0-3,0 0 5,0 0-4,0 0-3,0 0 8,0 0-1,0 0 2,7 13 0,-5-7 6,0 2-1,0-1 1,1 4 0,-3 4 7,1-3-1,2 6-1,0-1 1,-1 1-1,2-1-1,-4 1-1,5 0 8,-3 1-2,0 5-2,2-5-4,1 0 3,-5 2-4,0 2 0,5 3-1,-5-1-8,2-6 2,0-1-3,-2-1 3,0 1-1,2-2-4,0-5-3,-1 5 3,1-4-5,-2-1 0,2-2 0,-2-2 1,0 0 1,0-7-2,2 9 6,-2-9-11,2 8 4,-2-8 1,0 0-2,2 7 12,-2-7 7,0 0 4,0 0-3,0 0 10,0 0-10,0 0 2,14-16-2,-9 8-1,-1-3-4,1-1-1,1-4 5,-1-2-10,-2-2 1,1 1 0,0-1 0,1 0-7,-1 1 3,4-6-1,-5 1-4,0 7 2,1 0 0,-2 3 3,1 0-7,-3 5 0,2-1-2,-2 1 2,2 0-1,2 0 1,-2 3-5,-2 6 1,3-11-5,-1 5-7,-2 6-9,2-7-20,-2 7-12,0 0-19,6-7-17,-6 7-14,0 0-18,0 0-17,0 0-14,0 0-11,17 13-11,-13-8-23,1-2-46,-4 3-148,-1-6-425,6 12 189</inkml:trace>
  <inkml:trace contextRef="#ctx0" brushRef="#br0" timeOffset="523683.0773">23280 12275 97,'0'0'252,"0"0"-14,0 0-26,0 0-20,0 0-18,0 0-18,0 0-9,0 0-8,0 0-8,0 0 0,9 12-17,-6-7 2,-3-5-11,6 13-12,-4-4-3,0-1-7,-1 2 1,3 0-3,-2 0-3,1 2-12,1-1-2,-4 0-2,2 0-5,-2-1-3,3 2-4,-1-1-10,-2 0 0,3-2-4,-3 0-3,1-2-5,-1-7 0,1 13-7,1-6-9,-2-7-7,0 12-25,2-6-23,-2-6-22,2 10-21,0-5-17,-2-5-14,7 4-20,-7-4-14,10 2-43,-10-2-38,0 0-129,15-6-389,-7-1 172</inkml:trace>
  <inkml:trace contextRef="#ctx0" brushRef="#br0" timeOffset="524519.5955">23759 12142 99,'0'-10'180,"0"10"-17,0-13-19,0 6-8,-1-2-6,1-1-12,0 0-13,0 10-7,-2-19-12,0 10-3,-3 0-12,3 2-3,-2 0-4,1-1 0,-1 2-8,-2-1-4,-3 1-9,4 1 0,-4 1-7,0-1 8,1 2-7,-2 2 3,-1 0-1,11 1 0,-16 4 3,5 0 7,2 0 2,0 2-7,0-2-5,0 2-2,0 1-3,0 1-6,0 0 5,4 2-5,-1 1-2,0-1-3,0 0-1,2 2 0,0-1-7,3 0-1,-3-1 0,4 0-3,0 0-2,0-1 2,3 1-2,-1-4-1,0 4 3,0-4-3,2 2 0,2-4 0,-2 2-1,-4-6-1,8 6-1,-3-4 4,-5-2-2,8 2-3,-8-2 2,11-2-2,-11 2 1,13-2-1,-9-1 0,6-1 1,-2-4-2,0 2-2,-1 0 2,0 0 2,1-3-4,-2-1 3,0-1-2,-1 0-1,-1 1 10,1 0 6,-1 1-4,-3-1 2,3-1 2,-2 1 0,0-1-6,-1 4 5,1 3-1,-2 4 3,2-12 1,-2 12 1,2-11 2,-2 11-4,2-7 3,-2 7-6,0 0 2,0-7-7,0 7-1,0 0-2,0 0 0,0 0-1,0 0 13,0 0 0,0 0 1,10 20 6,-8-9 3,1-2 0,-1 7 5,1 0-2,-2-4-1,3 4 3,1 1-2,-1 0-2,0 1-3,2 1-1,-2 5-2,2 2-2,-3-7 1,3 7 1,0-7-4,-2 0-2,0 5 9,0-6-7,1 1 0,-3 0 4,3-2-5,-3 0 5,1-5-5,-2-1 7,-1 0-9,3-3 0,-3 0-7,0-8 1,2 10-1,-2-5-3,0-5 6,3 7 0,-3-7-3,0 0 5,2 7-5,-2-7 3,0 0-7,0 0 8,0 0-1,0 0-6,15-14 2,-7 8 4,-3-3-10,0-1 3,-1-1 0,1-3 1,1-2-3,0 1 0,-2-1-2,0 1 3,-3-2-5,3 0 1,-3 1 0,0 4-2,1-5-3,2 5 7,-2 0-9,2 2-2,-3 0 3,2 2-2,-3 0-10,0 8-7,3-11-13,-1 4-8,0 1-9,-2 6-13,2-10-12,-2 10-11,2-7-14,-2 7-21,0 0-18,4-4-17,-4 4-14,0 0-35,0 0-48,9 0-141,-9 0-429,0 0 191</inkml:trace>
  <inkml:trace contextRef="#ctx0" brushRef="#br0" timeOffset="525078.0817">24075 12223 67,'4'-3'194,"1"-1"-3,2 0-20,0-1-4,3 1-13,0-1-15,-1 0-16,0 3-9,1 0-11,-2-1-14,-1 2-4,0-1-11,-7 2-5,14 2-10,-8-1-6,-6-1-5,8 5-1,-3 0-7,-1-1-6,-4-4 0,5 9 5,-2-2-2,-1-1-6,-2 2 6,-2 2-1,-2 1 0,-2-2-4,-1 2-1,-2-1-5,0 0 1,2-2 1,-4 5-5,0-3 3,0 2-3,0 0-2,-1 0-4,2-5 1,3 1-4,-1 1 3,-1-2-3,4-2-3,0-1 4,0 1-2,1-1 0,4-4 2,-7 5 5,7-5-1,0 0-1,-7 3-4,7-3-3,0 0 1,0 0 1,0 0-7,0 0 2,0 0 0,15-20 1,-10 16-1,3-2 0,2-1 2,0 2 2,-2 0 3,1-1 0,1 2 4,-1 1-7,2 0 6,-2 1-9,2 0 3,-1 2-4,0 0 2,1 2-5,-2 1 2,1 1-1,-3-1 0,1 3-1,1 0-1,0 0 0,-3 2 1,1-1-3,-3-3-1,-1 4 2,0-2 2,0-1 5,-2 2 2,-1-7-1,2 10 3,-2-10 3,-7 11 4,0-4-4,-1 1 2,-4-3 0,2-1-4,-3 2 4,-4 0-4,1-1-5,-4-3 1,1 0-1,1 0-14,1-1-13,0-1-42,-2-2-34,1-2-61,7-2-58,-2-3-236,1-3-484,4-3 214</inkml:trace>
  <inkml:trace contextRef="#ctx0" brushRef="#br0" timeOffset="531312.0853">18550 8168 92,'0'0'181,"0"0"-13,0 0-14,0 0-9,0-9-15,0 9-7,0 0-4,3-8-3,-3 8-7,0 0-4,-2-12-4,2 12-9,-3-6-7,3 6-8,-4-8-5,4 8 1,-4-7-4,0 2-11,4 5-4,-6-8-6,1 3-1,5 5 0,-7-11-3,1 7-4,1-1 18,1 0-10,-1-2-5,-2 2-2,-1-2-4,1-1 0,-1 3-4,1-4-4,0 2-2,-3 0 1,4 0-2,-2-2-3,-1 1-4,4 4 4,-4-3-2,0 1 4,-1-2-6,1 2-6,0-2-1,1 3 5,1 1-4,-1-4-3,2 1-2,-2 1 3,2 1-3,1 0 1,-3 0-3,1-3 1,0 2-2,-2 0 2,1 0-1,0 0-2,3 2-3,-2 0 5,2-1 3,5 5 3,-12-7-5,7 3 0,-1 1-2,-2-4-3,1 6 1,1-3 7,1 0-6,5 4 4,-10-5 1,5 1-1,-2 1 0,7 3-1,-10-5 7,4 1 0,1-1-8,5 5-2,-12-7 3,2 3 4,1 0-8,-1 0 3,-2-1-3,1 1 1,-2-1-4,-4-1 1,2 1-3,1 1 3,1-1 2,0 0-4,0-1 4,2 1 1,0 0 6,-1-2-3,-1 2-4,0 0 3,1-2 0,-1 1 0,3 1 1,-6-2 0,5 1 6,2 3-7,-3-1 5,3-1-4,0 0-1,0-2-1,-1 2-2,1 3 6,-2-2-7,1 0 3,2-1-1,1 3 0,-4-3-3,1 1 1,3 3 1,-1 0 1,1-2-2,-1 0 6,1 1-7,7 2 6,-14-6-7,7 4 0,1-1 3,6 3-2,-13-3 0,7 0 2,6 3-3,-12-4 2,6 2-4,6 2 0,-15-2 0,8 0 4,7 2-4,-19-2 4,11 3 0,-2-1-1,-3-1 2,1-1-3,0 4 0,-1-4-1,2 4 3,-3-1-1,3-2-1,0-1-1,-3 2 8,2-2-7,0 2-3,-1-1 3,-1 0 0,2-1 2,-1 0-4,0 0 2,-4 1 0,-1 0 0,5-3 0,-1 1-1,-4 2-1,2-1 0,-1-1 0,3 2 3,2-1-2,-2 0 0,2 0 1,-2 0-1,3 1 1,1 0-1,1 0 1,-1 1 1,0-2-2,1 1 1,9 1-1,-16-1 3,10-2-5,6 3 6,-14-2-5,8 0 0,6 2 1,-17-1-2,9 0 0,8 1 3,-16 0-2,8 0 2,8 0 0,-14 1-1,6-2 2,8 1-1,-14 0-2,5 0 3,2 2-1,7-2 1,-16-1-4,16 1 5,-15 0-4,6 0 0,-5 0 1,0 0 3,2 1 2,2 1-5,0-2 2,-4-2-1,4 4-2,-3-2 2,0 0 0,1 0 1,-1 0-3,1 0 1,-2 0 1,2-2-3,0 2 1,-1 0-2,0 0 4,-1 0 1,1 2-3,-1-4 4,1 4-2,2 0-2,-3-2 1,2 1-4,1 1 8,1-2-5,-1 0-2,1 1 4,1 0-6,0-1 4,-2 2 2,-1-1 0,5 0-4,7-1 3,-16 1-1,9 0-1,0 1 1,7-2 1,-14 3-2,8-4 2,6 1 0,-12 6-2,5-5-1,-2 1 4,2 2-3,0-2 4,0 2-2,0-2 1,2 2 0,-3-1 2,8-3-2,-14 5-2,5-1 1,4-2 0,-4 5 4,-1-5-4,2 2 1,-2 1-3,1 0 3,-1 0 1,0-1-4,1 3 2,0-3 5,2 2-2,-2-2-8,-2-1 6,3 2-1,0 0-1,2-1-1,1 0 4,0 1 3,-2-2-3,3 2 1,-2 1-1,1-2-1,-5 3 5,3-1-6,1 1 1,-2-1 0,-1-1-1,2 2 1,0-3-1,1 3-4,1-3 3,-3 3 7,2 0-5,0-4 0,1 4 0,-1-4 2,0 0-3,-1 3-2,-1 0 1,3-2 3,-5 1 1,3 2-2,-1-1 4,-1-1-5,-1 1-2,1 1 1,1-2 2,2 1-3,-1-1 3,1-2-1,-1 1 1,4 2-1,3-6 0,-12 7 1,12-7-1,-7 6 0,3-3 1,4-3-1,-7 9-3,5-4 3,2-5-1,-4 9 1,2-4 1,-2 0-2,4-5 0,-6 11 0,4-7 4,2-4-3,-4 14 3,0-8-4,2 1 1,-1-1 4,0 0-4,3-6 4,-2 13-1,2-7-3,0-6 1,0 12-2,-3-4 4,3-1 2,0 2-7,-2 1 2,2-2 2,0 2-1,2-3 2,-2-7-3,0 17 2,0-10-1,0 1-1,-2 2 2,4-2 1,-2 2-3,2-1 4,-2 0-4,1 1 3,1-2-1,1 2 1,-2 1-2,3-2 0,-1 0 0,-2 0 3,2 2 0,0-2-2,-1 1 1,0 1 2,2 0-2,0-1 4,-2-1 1,1 2-1,1-3-1,-2-1-2,2 3 0,1 2 3,-1-3 5,2 2 1,-2 0-1,1-3-2,-1 2 0,0-1-2,1-1 4,-2 1-3,6-2-1,-2 1-2,-3-2 2,3 1-1,2 2 0,-4-1 1,-1-2 0,2 2 2,-2-1-3,5 0 2,-6 0-3,4-1 1,-1 2 0,1-2-2,-1 0 2,0 1 1,2-1-2,-3 0 7,2-1-7,0 2 0,1-1-1,-2 1 2,1-3 2,1 2 2,-1 0-3,-2-1-3,3 2 3,0-1-1,0 0-1,-1 0-1,-2-1 0,1-1 1,3 2 0,-1-1-11,0 2 0,1-4 3,-2 2 1,-2 0-1,2-2 1,2 2 13,0-2-12,0 1-2,0 0 4,0 2 1,1 0-5,-1-2 6,0 1-5,1 0 5,-1-1-4,1-1 4,0 2-3,-1 0-3,2 1 4,-1-2 0,-1 0 3,-2 3-4,1-4 3,2 3 4,0 0-2,-1-1 0,3 0 2,-3-1 8,1 2-10,0-2 2,-1 1-4,0 0 3,1 0-2,1-1 9,-1 2-6,0-2 4,-2 2-2,1 0-5,-1-3 7,3 1-9,-2 0 4,0 1 2,2-1-2,-1 0-1,1 0 6,-1 2-2,-2-2 2,1 0 1,2-1 1,-1 1-3,1 1 1,-1-2-3,0 2 2,-2-1-2,-2-1 3,7 0-2,-4 0 4,0 2-6,2-3 5,1 4-1,-1-4-3,1 2 9,-2-3-8,1 1-4,0 1 1,-2 0-5,2 0 10,-2-1-6,1 2 3,2-3-7,-5 1 5,4 0 0,-1 1-11,1-2 6,-2 2 4,2-2 1,1 1-6,-1-1-1,-1 2 2,1-2 1,1 1 3,-6-1 0,6-1 1,-2 2-1,1-1 1,0 0-2,-1 0-4,1 1 3,0-2-6,-2 1 7,3-1-7,-3 0 10,-1 1-5,5-1-5,-3 0 5,0 1 1,1-1 0,0 0 0,-1 1-3,-1-1 2,1-1-1,1 2-4,1-2 5,-2 1-3,3 1 5,-3-1-2,-1 0-3,-1 0 13,3 0-13,-11 0 1,15-1-2,-8 1 1,-7 0 0,18-2 0,-10 2 0,-8 0-9,15-1 9,-10-1 2,-5 2 0,12-2 0,-3 1 0,-9 1 6,14-3 6,-8 2-11,2 0-2,-2-3-3,-6 4 1,13-3 1,-7 0-4,3 2 11,-1-1-6,0 0 2,-2 0-1,-6 2-5,15-3 4,-8 1 1,-1 0 0,-6 2-1,14-3-4,-6 1 0,-2-1 6,-6 3-4,18-4 2,-9 2 0,-1 0 3,0 0-3,0 1 3,0-1-3,-8 2-3,18-3 3,-12 0 1,-6 3 0,11-3 2,-6 0-9,-5 3 4,11-2 17,-6 0-15,-5 2 1,11-2-2,-11 2 4,10-3-2,-4 1 11,-6 2-9,12-1 0,-12 1-8,16-4 3,-9 2-2,-7 2 6,10-3-2,-4 1-3,2 0-6,-8 2 11,10-2-3,-10 2-1,9-3 2,-9 3-4,12-3 10,-6 0-10,-6 3 4,13-3 3,-5 1-5,-1 0 4,-7 2 11,9-4-11,-9 4 3,8-1-5,-8 1 4,11-3-6,-6 0 2,-5 3 1,16-5-3,-7 2-4,-2-1 6,1 3-2,-2-1 4,-6 2 0,13-4-3,-9 2 3,-4 2 3,10-4-4,-10 4-1,12-3-2,-7 0 5,1 1-4,-6 2 2,9-5-9,-4 4 6,-5 1-4,12-4 5,-7 2 0,-5 2 6,11-5-7,-2 1 1,-4 1 8,2 1-6,-7 2-9,10-6 6,-5 5 6,-5 1-3,9-4 2,-9 4 0,8-6-5,-8 6 1,9-4 4,-5 2-1,-4 2-1,11-5 1,-11 5 1,5-4-11,-1 1 5,-4 3 3,6-4 13,-6 4-11,9-4-6,-4 0 6,-5 4-1,9-3 0,-9 3-2,7-3-4,-7 3 5,8-4 12,-8 4-17,10-4 3,-10 4 16,6-5-17,-6 5-1,7-3 3,-7 3 3,0 0-1,7-2-2,-7 2-1,9-4-8,-9 4 9,9-5 1,-5 3 0,-4 2 4,6-4 1,-6 4-5,9-6 0,-4 3 1,-5 3-2,11-6-2,-6 2 5,-1-1-2,-4 5 2,11-4-3,-7 1 1,-4 3-2,5-5 0,-5 5-1,6-6 1,-2 3-1,-4 3 6,9-6-2,-5 1 0,-4 5-4,8-5 2,-8 5 1,7-7 2,0 5-5,-7 2 4,7-4 1,-7 4 0,5-5-1,-5 5-2,7-3 1,-7 3 0,5-5 3,-5 5-3,8-5-3,-8 5 1,6-7 6,-6 7-5,5-4 3,-1 1 0,-4 3-4,5-6 1,-5 6-1,0 0 2,8-7-2,-8 7 3,5-4-5,-5 4 1,4-7 5,-4 7-2,6-3 1,-6 3-1,3-6-3,-3 6 8,5-6-7,-5 6 0,9-7 1,-9 7-4,3-6 4,-3 6 4,7-6-8,-7 6 3,2-8 7,-2 8 0,6-6-3,-4 1 0,-2 5 1,6-11-5,-4 7 4,-2 4 0,6-8 0,-3 3-2,-3 5-7,5-7 8,-3 1-9,-2 6 11,7-10-6,-5 6 3,-2 4 3,4-9-5,-4 9-2,4-12 3,0 9 3,-4 3 0,4-10-5,-2 7 9,-2 3-5,4-9 8,-3 3-10,-1 6 0,4-9-1,-4 9 0,3-9 6,-2 4-6,-1 5-1,1-10 3,-1 10 1,0-12-2,0 12 3,1-11-6,2 3 2,-3-1 2,0 9-2,4-12 5,-2 4-1,0 3-3,-2 5-2,1-14 1,-1 14 6,1-11-4,1 5 2,-2 6-3,0-9-2,0 9 0,1-10 19,-1 10-14,-1-11 1,1 11-2,-2-10-2,2 10 5,-1-10 6,1 10 5,-1-8-2,1 8-1,0 0-9,-3-11 6,3 11 1,-6-8-1,6 8-6,-4-8-1,0 3-11,4 5-25,-13-9-25,5 6-32,-4-1-44,-2 2-50,1-2-91,-6 4-297,5-3-621,1 0 275</inkml:trace>
  <inkml:trace contextRef="#ctx0" brushRef="#br0" timeOffset="534887.4557">24008 8097 75,'0'0'150,"0"0"-14,0 0-8,-7-2-10,7 2-12,0 0-11,-9-5-2,9 5-9,0 0 3,-7-3-8,7 3-7,0 0-9,0 0-3,-7-2-6,7 2-3,0 0-5,-13-2-11,13 2 1,-9-1-2,9 1-3,-9-1-3,9 1 3,0 0 3,-10-1 1,10 1 0,0 0 1,0 0-3,-12 0 0,12 0-1,0 0-6,-9-3 3,9 3-7,-8-1-2,8 1-1,-10-2 2,10 2-3,-11-3 0,11 3 1,-11-3-4,5 1 2,-3 0-3,3-1-1,-2 0 0,-1-2 2,2 3 16,2-2-3,5 4-5,-19-5-2,13 2-2,-3-2-5,0 2 2,-2-4-1,2 3-3,-1 2 1,0-2 7,-2 0-8,2 0-2,-4 0 1,0-4-1,0 5-2,-1-4-3,-1 1 3,3 0-1,0 1 0,2 2-3,-1-3-1,-2 0 4,3 1-6,-3-2 3,1 3 0,1-1-1,0-2 0,0 2 0,-2-1-2,2 2 3,1-1 1,-3 0-5,1 0 3,1 0-1,-1 1 0,-4-2-3,2 1 2,1 1 1,2-1-4,-3 1 5,5-1-3,-2 2 2,-2 0 0,3-1-1,-1 1-1,0 1 3,1 0-1,-1 0-2,1 1-1,0-2 3,-1 2-5,1 1 6,0 0-5,-2-4 4,2 4-5,-2-1 4,1 1 1,-1 0-5,1 0 3,-1 1-1,1-1 2,-1 0 0,2 3 0,-1-3-1,2-3 1,-3 2 0,3 2-2,1-2 0,9 1 2,-18 1 2,7-2-5,0 2 0,-1 2 3,1-3-1,5 1 0,-6-1 2,1 0-1,-3 0-3,1 0 0,2-4 3,-1 4-1,-1-1 3,1 0-3,-1 1 3,2 0 1,0-1 0,-1-1-4,2 0 2,-4-1-1,3 3 4,-2-2-1,3-1 2,-1 3-2,-1-2-4,1 1 6,1-2-1,-4 0-1,3 2 1,-3-2 0,1 2-1,-1-1-4,-4 1-2,0 1 4,5-3-1,-1 3 3,-4-3-2,0 3 0,3 0 0,1-1 2,1 1 0,2-1-2,-1 2-3,-1-2 0,-1 2 3,5 0-3,-4 1-1,1-1 2,-1 1 0,-1-1-2,-3 0 2,3 1-1,3-1-2,-3 2 5,3-2 0,0 2 0,-3-2-1,5 1-1,-2-1 3,0 0-3,4 0 5,7-1-8,-13 3 1,6-2 2,7-1 0,-14 4 0,8-2 0,6-2 2,-11 3 0,4-2 0,7-1-1,-11 5 1,4-4-5,-2 1 3,9-2 0,-11 5-1,4-4 1,7-1 2,-14 4 2,10-3-4,4-1 2,-11 5-2,11-5 0,-10 2 2,10-2-1,-9 2 1,5 0 2,4-2-3,-9 4 1,9-4-7,-9 4 6,4-2 2,5-2-1,-13 7-2,7-5 2,0 1 1,0 1 0,6-4-3,-11 6 2,7-1 1,-3-2 7,0 2 5,2-1-6,1-1 0,-4 2-2,3 0-1,5-5 0,-10 8-1,2-2 5,3 0-6,1 1 0,-2-2 1,2 4 1,-2-2-1,-1-3 0,1 4-4,1 1 3,-4-3-1,4 2 2,-1 1-6,1 0 0,1-4 1,-4 4 2,4 1 0,-2-1 0,1 0 2,1-1-2,-2-1-2,0 2 1,2 0 0,-1 0 0,3 0-2,-2-3 3,2 0-3,-1 2 4,1-1-1,0 1 0,-3 1 0,1-2-1,1 0 1,1 0 1,0-2 1,0 3-4,0 1 3,-2-2 1,1 3-3,1-2 4,0-1-5,2 1 3,-5 0-1,5-8 5,-1 16-5,0-6 7,1-1 0,-2 1 0,4 0-4,-4 0 1,1 1 3,1-1-3,-2 1 2,0 0 2,2 0-2,0 0 0,-2 4-1,2-5 3,-2 2-1,1-1 2,1 1 0,0-4-4,1 0 0,-1 1 1,0 0-2,4 2 3,-2-1 4,0 0 0,1 0 4,2 1-6,1-2 4,-3 1-5,-1 0 1,2 1 4,0 0-1,-2 0-1,3 2-2,-3-4 1,3 2-5,-1-1 2,1 1 0,-1-1-1,1 2-1,-3-2 0,6 1 4,-4 1-5,2-3 2,1 2 2,-1-1-6,4 0 4,-1 0 2,-1-2 4,1 2 0,1-3 1,-1 2-5,1 0 3,0-1-1,3 3-3,1-3 1,-1 3-4,-3-4 6,3 0 3,-5 2-5,3-2-1,1 0-1,-3 1-1,7 2 7,-5-3 0,0-1 3,5 3 4,-5-2 2,5 1 1,-5-1 4,0-3-3,3 1-1,-1 0-11,3 1 8,-3 0-5,1-1 2,-3 0-10,0-1 4,1 0-2,-1-1-1,3 4 4,-3-3-6,-1 1 2,2 0-1,1 0-2,-4 0 0,5 0-3,-5 0 3,3-2-4,1 2 3,-1-2 0,1 1-4,-2 1 2,2-2 2,-4 2-1,4-2-7,-3 2 8,3-2-4,-4 1 6,5 0-7,-4-1 4,2 2 0,-1-2 8,0 2-10,1-3 4,-3 2-5,1 0 0,3-1 0,0 0-1,-2-1 3,-2 0 0,2 3-4,0-4 0,3 2 0,-3 0 1,1 1 4,1-2-5,0 1 2,1 0 1,-3 0 2,2-2 0,0 1-4,0 1 3,-3-2-3,8 0 3,-6 1-6,-1 1 4,0-1 1,2-1 1,-4-1-6,3 1 3,-5 1 3,3-1-3,-3 0 0,-7-1 15,18 3-16,-6-2 4,-3-1 1,1 1 11,-1-1-12,3 1 12,-5 0-14,4-1 2,-2 0 0,0 2 1,0-1-7,1-2 1,3 1 0,-3-2-3,4 4 2,-5-1 2,4 0 0,-3-1 1,0 1 1,-1-1 1,1 0 11,-1 0-10,2 0-3,1 1 3,-12-1-3,14-1 2,-8 0-2,7 0 3,-4 1-2,2 0 11,-4-1-18,-7 1 3,20 0 1,-10 0 0,0 1-2,-1-2 0,3 1 4,-1-2 1,-1 1-4,0 2 4,-1-1 2,2-1-7,1 1 5,-3-1 1,1 1 0,2-1 1,-3-3-2,0 4-3,0-1 0,-9 1 5,13-1-2,-2-1 1,-1 0 3,0 0-6,-3-2 0,5 4 2,-3-3 0,-3 0-4,5 1 4,-2-1-2,-1 2-3,0-2 4,4-2 1,-2 3-1,1-3 3,-1 1-2,-1 0-1,0 3 2,1-2-4,-2-1 2,1 1 0,0-2 2,-2 2 0,3 0 2,0-2-4,-4 1 2,1-1-2,0 2 0,2-2 1,0 2-1,0-3-2,0 2 4,2 0-5,-1 0 5,-2-2-7,1 3 6,4-1-2,-4 1 1,0-2 0,-2 2 2,-2-1-2,6-1 2,-5 2-4,2-1 3,-2 0-3,1-1 4,-1 2-5,-1-1 0,4 0 2,-4 1 2,-5 3-2,9-7 2,-5 3 15,4 1-15,-8 3 11,12-8-15,-7 5 7,-1-2-5,1 2 3,2-1-2,-7 4-5,7-7 2,-5 2 3,-2 5 1,9-7-3,-5 3 6,-1 1-4,-3 3 0,10-9-6,-7 4 0,2 1 1,-1-2 4,0-1-1,1 1 1,-1 2-3,1-4 1,-3 2 4,1-1 1,0 0-5,0 2 3,1-2 8,0 1-5,-1 0-9,4-1 7,-2-2-1,2 1-1,-5 1 5,2 0-3,-2-2 14,0 3-21,2-1 3,1 1-5,-2-2 5,-1 2 3,3-3-8,-2 3 6,0-3-1,0 4 1,1-1-1,-1 0 3,1 0-1,0 0 4,-4 6-1,6-10-2,-5 4-1,3-1-3,-4 7 1,5-11 7,-4 7-5,-1 4 2,3-10-2,1 4 0,-4 6-1,5-13 0,-3 7 4,-1-1-3,-1 7-3,4-10 18,-2 5-12,-2 5-8,5-11 1,-3 7 3,-2 4 1,2-12-1,0 8 1,-2 4-5,4-8 8,0 2-4,-4 6-2,2-7 0,-2 7 5,2-7 0,-2 7 0,0 0-1,3-8 3,-3 8-6,0-7-6,0 7 5,0 0-2,0 0-1,0-10 3,0 10-4,0 0 3,0 0-1,0 0 13,-1-9-6,1 9-6,0 0 3,0-10-4,0 10-3,0 0 4,-2-10 0,2 10 3,0 0-1,2-9 4,-2 9-1,0 0-1,0-9-3,0 9 1,0 0 0,0-8-1,0 8-5,0 0 5,0 0 2,-2-13 0,2 13 0,0 0-3,0 0 4,0-8-5,0 8 5,0 0 1,-2-8 1,2 8 1,-2-6-2,2 6 2,0 0-5,-6-10 1,6 10-2,-1-8 5,1 8 10,-6-7-15,6 7 6,-3-7-1,3 7-4,-5-9 1,5 9 0,-6-7 5,3 3-2,3 4 0,-7-10-4,4 5-3,3 5 9,-8-10-8,6 5 5,2 5-3,-4-8 5,1 3-1,3 5-2,-7-9 0,3 3 0,0 1-1,-1 0 0,5 5 2,-9-9 2,5 2-3,-2 3-3,0-3 5,-2 1 2,0-1-4,-3 3 3,2-3-4,2 1 9,-1 1-9,0-2 0,0 0-8,-1 2-23,-1-3-18,0 2-28,-2-1-34,-2 1-46,3 2-42,-3 0-92,-3-3-187,-1 0-520,0 0 230</inkml:trace>
  <inkml:trace contextRef="#ctx0" brushRef="#br0" timeOffset="538704.0127">18951 11975 152,'0'0'167,"0"0"-9,0 0-10,0 0-10,0 0-11,0 0-10,0 0-4,0 0-9,0 0-2,0 0-6,0 0-6,0 0 3,0 0-12,0 0-9,0 0-6,0 0-7,0 0 0,0 0 6,-15-15-11,15 15-1,-5-5-6,5 5-5,-6-4 1,6 4 0,-6-5-6,6 5 1,-10-6-3,5 4 5,5 2-4,-10-6-1,5 2-3,1-1-1,4 5-6,-14-7-1,5 3 0,1 1-4,-2-1-4,2-1 3,-1 1 1,2 1-3,1 0-2,-2-2-1,1 3 0,1-2 1,6 4-2,-11-7 0,5 3 0,1 1-1,5 3 1,-11-5 1,11 5-5,-9-6-1,4 3-2,-2 0 2,2-1 7,5 4 0,-14-3 0,9-1-1,-1 2 0,6 2-5,-13-6 0,5 3-1,-1 1 3,0 0-3,2-2-2,7 4 3,-13-5-1,5 3 6,8 2-4,-12-4-3,12 4 2,-11-3 0,11 3 0,-9-4 4,9 4 3,-6-3-3,6 3 1,-10-2-1,10 2 1,-9-2 5,9 2-1,0 0 1,-12-4-4,12 4-2,-10-2 11,10 2-7,-9-1 0,9 1-1,-8-3-1,8 3 0,0 0-2,-11-5 3,11 5-8,-9-1 1,9 1-2,-9-4 1,1 3-2,8 1 0,-12-3-1,5 2-2,7 1 4,-19-4 0,9 2-6,-4 2 4,3-3-4,-1 1-1,-2 0 0,-1 1 2,2-1-4,0 0 8,-1-1-4,1 0-1,-1 2-2,0-1 1,-3 0-2,4 0 4,-4-1-5,4 2 1,-5-2-4,4 2-1,-4-3 6,6 3 1,-2-1-3,0 1-1,1-1-1,-2 2 4,0-2-2,0 1 0,0 0-1,1 1-1,0-3 2,-1 3 4,3-1-4,2 0 2,-2 0-3,0 1-3,2-2 4,-3 2-3,1 0 5,2-1 0,-1 1 0,0 0-2,0 0 1,-1 1 5,2-1-3,-1 0-2,2 0 2,-4 2-4,2-2 3,-2 0 1,2 0-3,-3-2 10,4 2-10,-4-1 1,3 0 0,-1-1-1,3 2 2,-1-3-2,0 3 1,10 0 7,-16-1-6,16 1-1,-12-1 4,3 1-2,9 0-5,-14 1 7,6-2 2,8 1-7,-15 1 4,15-1 3,-15-1-7,9 1 3,6 0-1,-16-1 3,7 1-4,9 0 1,-17 0-1,12-1 1,5 1 0,-16-2 2,10 1-4,6 1 3,-11-1 1,11 1 6,-14 0-4,7-1-3,7 1 1,-13-1-2,13 1 1,-14-2-4,7 1 3,7 1-1,-19 0-2,11 0 5,-2-1-2,-2 1 0,3 0 0,-1-1 0,10 1 1,-19 0-1,10 0 1,9 0 1,-17-2 2,10 4-3,7-2 0,-16-3 0,7 3 0,-1-1 0,1 0 0,9 1 3,-19-1-3,11 1 3,8 0-2,-16 0 0,7 0 0,9 0-2,-17 0 1,11-1 0,6 1 3,-16 1-5,8-2 1,8 1 4,-15 0-4,15 0 1,-10 1-1,10-1 1,-11 0 0,11 0 4,-12 0-6,12 0 2,-11 0 1,11 0 2,-10 2-1,10-2 1,-12 2-3,5 0 2,7-2 0,-13 3 1,5-1-2,1 0-1,7-2 0,-14 4-1,8-2 3,-2-1-2,8-1 4,-11 5-1,6-3-3,-2 1 1,1-1 1,1 2 2,-3-1-5,2 1 4,-1-1-2,7-3-1,-11 8 3,3-5-3,1 2-1,1-2 3,1 3-3,-1-3 1,-3 2 2,1-2 5,2 1-7,-1 0-2,0-1 1,2 1 0,-2-1 1,1 1 0,-1 2-3,-1-2 3,3 0 0,-3 2-1,0-1 1,0 2-2,2-1 3,0-1-1,-2 1 2,2 3-5,-3-2 2,2 0 2,0 2-1,0-1 10,0-1-12,-1 0 0,3 0 0,0 2 9,-2-1-8,1 2-4,3-4 1,0 0-2,0 2 2,-1 2 0,0-3 0,0 2 1,3 1 0,-1 0-1,-1 0 3,1-2-3,0 2-1,1-3 1,-1 2-2,-1 2 5,0-1-1,1 0 1,0 1 0,0-1 2,-1 2-4,1-2 5,2-1-1,-3 1-1,4-1-4,-2 0 4,1 1 1,0 0 2,0-2-3,0 2 0,0 0 1,0-10 4,3 14-7,-3-8 4,2 1-5,-2-7 3,3 16 0,-1-7-3,0-2 5,0 1 0,0-1-1,0 2-3,1 0 2,1 0-3,-2 0 2,3 0 3,-1-1-1,0 0 0,0 2-2,-3-4 3,2 1-4,-1 0 2,2 1 4,-1 1-4,0 0 2,0-1 0,1-1-3,0 3 2,-2-1-1,3-1 1,-2 2-1,1-1 3,-2-1-1,3 3-1,2-3 1,-3 1 2,1 1 1,0-1 1,-1 0-3,3 2-1,-2-1 6,2-1-1,-1 1-5,4 0 6,-2 0-1,-3-2 2,2 0 0,0 2 0,1-3 3,-2 0 1,-1 2 2,2-2-5,-1-2-2,3 3 1,-1-2 0,-2-1-5,1 1 6,3 0-4,-1-1-4,-2 1 8,3-2-5,0 2 2,1-1-6,0 0 0,0 1 0,-2-2 3,2 1-1,-1 0 0,1 0-3,0 0 5,2 0 0,0 0-5,-2 0-1,2 1 5,5-3-1,-1 2-1,2-1 0,0-1 1,0 3-3,1-2-1,0-1 1,0 3 1,-1-2 0,-1-1 0,0 1-1,1-1 3,-6 0-1,5 2 0,-1-3-2,-4 2 2,-1-2 1,1 2-6,1-3 7,-3 2-3,2 1-3,0-1 3,1 0-1,-2-1 5,1 1-3,0 0 5,4-2-2,1 3-2,-5-2 12,5 1-5,1 1-5,-1-2 3,1 0-2,-3 1 0,4 0 0,-4-2 5,-2 0-4,-2 0 0,2 0-4,-3 1 5,3-2 0,-1 2-2,-1-1 6,2-1 4,0 0-3,0-1 3,3-1-4,-2 1 0,1-1 2,4 1-5,-4-1 0,3 0-2,-6 1-1,5-3 3,0 2 2,-5-1 3,2 2-10,-4 1 0,2-2 6,0 2-4,-3-2-3,1 0 1,0 1 0,-1-2 1,1 2 2,-3 0 5,1-2 1,1 1 6,1 0 5,0 0-6,0-1 2,0 1-3,-1 0 2,-1 0 5,1 0-3,-1-1-10,3 1 8,-6 0-10,2-1 2,0 2-3,1-1 3,-2-1-6,1 1 2,-8 2 1,13-4 2,-6 3-6,0-1 9,-7 2-2,13-3 1,-7 1-6,1 0 5,1-1 0,1-1 3,3 1-10,-5 1 4,2-1 1,-2 1-1,2-1-9,0-2 7,0 3-2,0-1-3,-1 0 4,-1 1-2,-1 0-3,0-1 3,2-1 0,2 2 1,-4-2-6,0 2 0,-6 2 6,13-3 2,-8-2 3,1 3-6,-6 2-2,15-6-2,-4 3 0,-2-1 1,-3 1-4,2 0 7,-8 3-6,13-5 3,-8 2 1,5-2-1,-2 2 0,-1 1-4,0-2 4,-7 4-1,11-3 3,-11 3-8,12-2 11,-6-2 3,2-1-9,-2 3 1,3-2 2,-2-1 3,-1 2-7,1-1 4,0 0-1,-1 0 1,-1 1-1,2 0 4,0-1 0,-7 4 17,9-6-24,-3 3 0,-1-1-2,-5 4 2,11-7 4,-6 3 1,0 2-2,2-2 5,-7 4-7,10-6 6,-10 6 2,9-5-2,-5 1 2,-4 4 0,9-7-7,-4 2 14,1 1-16,-1 0 6,2 1-6,-7 3 5,9-7-4,-7 3 7,-2 4-8,10-6 7,-6 3-4,-4 3-2,9-6-1,-5 3 8,-4 3 3,9-7-4,-4 2-6,-1 1 3,-4 4 2,8-6 0,-4 3 0,-4 3 2,7-10 6,-2 5-4,0-1-1,-1 1 3,1 1-7,0-2 7,-2 1-1,3 0-1,-1 0-9,-1 1 5,1-1 1,-1 0-5,0 0 0,1 0 6,-5 5-6,8-7 6,-6 2-3,2-1-5,0 2 3,-4 4 1,5-11 2,-2 6-3,-3 5 0,2-9-2,1 3 6,1 1 0,-4 5-2,2-11-6,-1 5 5,-1 6 1,3-11-2,-3 4 2,0 7 3,1-11-9,-1 11 0,0-11 3,2 5 2,-2 6-1,0-11 5,0 11-7,-2-13 19,2 6-19,0 7-5,0-13 5,-1 7-1,1 6 6,-3-11-1,1 4-3,2 7-4,-4-10-1,2 2 3,2 8-1,-3-12 6,3 12-2,-1-10 4,1 10 8,-3-10-4,3 10 6,-2-7-2,2 7 1,-4-8-9,4 8 3,-4-8-8,4 8 11,-4-10-4,4 10 0,-4-7 4,4 7-2,-2-9 1,2 9-1,-4-8 0,4 8-2,-5-9-3,2 1 0,3 8-7,-5-10 7,3 4-3,2 6-1,-7-11 0,5 4 2,-1 1 4,-2-1-5,2 0-1,-2 0 5,1 1 5,1 0-9,-3-1 7,0 1-5,1-3-5,-3 2 7,-1 2-1,-1-2-2,3 0-5,-4 2 0,-1-1-28,1 1-15,-3 0-28,-2-2-31,-1 3-32,-3 0-44,0-1-52,1 0-63,-1 2-338,-1-2-686,-7-4 304</inkml:trace>
  <inkml:trace contextRef="#ctx0" brushRef="#br0" timeOffset="542782.0813">24224 11877 98,'4'-5'163,"-4"5"-8,0 0-15,5-7-7,-5 7-9,0 0-3,3-6-8,-3 6 0,0 0-7,0 0-8,0 0-4,2-6-6,-2 6-12,0 0-3,0 0-3,0 0-3,0 0-7,0 0-4,0 0-7,0 0-5,0 0 0,0 0-7,0 0 5,0 0 1,0 0 0,-2-12-1,2 12-3,0 0-3,0 0-2,-10-6-6,10 6-1,-8-3-2,0 0-2,8 3 8,-11-5-1,6 3-3,5 2 0,-14-4 2,7 1-2,2 0-2,5 3-2,-13-2 8,4-1-4,4 1-1,5 2-3,-11-2-1,4-3-2,-1 3-3,8 2 0,-13-2 4,6 1-7,7 1-3,-15-4 1,6 1-3,-2-1 0,-1 1-1,2 1-3,-2 1 4,1-2-2,-1 0 3,-1 2 2,2 0-2,0 0 3,-1-1-3,-1 1-2,3-1 2,-2 2 3,2-2 0,-3 0-4,4 1 3,-2-1-1,1 1-3,1-1 4,1 1 0,-5 0 6,3-1-6,1 1 0,-4 0 0,1-1-2,-6 0-1,5 1 1,3 0 2,-2 0 2,2 2-5,-3-1 0,2 0 1,-2-1 4,-1 1-1,3-3-4,-3 3-1,1-2 1,2 2 0,-1 0 0,-1 0-4,1 1-1,-3-2 0,2 0 5,-4 1-6,3-1 3,0-1-1,-2 2 0,2 0-4,1-1 2,-1 1-2,1 0-3,-1 0 2,1 0 1,2-1 0,-3 1 4,1-1-3,3 1 2,-2 2-4,1-3-1,-1 1 0,1 1 2,-3-1-1,1 1 4,2 2-2,-1-2-3,-1-1 3,0-1 1,1 2-4,-1 0 0,1 0 2,-1 0-1,0 1 2,5-1 0,0 0-7,8-1 5,-19 0 7,11 0-8,-1 0 1,9 0 0,-12 0 0,1 0 0,3 0-2,8 0 7,-13 1-8,5 0 10,8-1-9,-13 3 1,5-2-1,2 2 0,6-3 4,-15 2-2,5-1 1,1-1-2,1 1 1,8-1 2,-15 4-1,7-2-2,8-2-1,-11 2 3,4 0-3,7-2 6,-12 5-7,6-3 1,6-2-1,-16 5 3,7-3-3,-1 2 7,2 1-5,-3 0 0,4-3-1,-1 1 2,-2 1 0,3 0-2,-3-2 2,1 2-3,4 0 4,-4 3 0,4-3 0,-3-1-2,0 0 3,2 1-1,-3 2-4,3-2 3,0 0 1,-2 0-2,3 0 3,-3-1 2,3 1-5,-4-1 3,4 2-3,-1-1 1,-1-1 3,0 1-4,2-1-1,-3 1 2,3-1-3,5-3 6,-14 7-6,10-3 1,-1 1 4,-1-1-3,0 1 3,1-1 0,5-4 1,-9 9-2,6-5-1,-1 0 1,0 1-3,-3 0 4,3 0 1,-1 0-4,-2-1 2,5 3-1,2-7 3,-9 10 0,5-5-1,1-1 4,-2 2-7,-1-2 1,3 1 1,-1 0-1,4-5 0,-9 8 1,7-3-2,-3 0 2,5-5 0,-5 11-3,3-7 3,-2 3 2,4-7 3,-2 9-8,-2-4 0,1 0 3,3-5 3,-4 11-7,4-11 3,-2 11-1,-3-6 0,5-5 0,-2 11 2,-3-6-2,5-5 1,-2 7 1,0-1-1,-1 1 0,-1-2 2,4-5-1,-4 11-1,4-11-2,-3 8 2,1-2-4,2-6 3,-5 10 2,5-10-1,-4 10 5,4-5-7,0-5 2,-2 6 1,2-6-1,-3 9-1,3-9 3,-2 8-4,2-8-1,-2 9 2,2-9-1,0 9 0,0-9 4,-2 10-1,2-10-2,-2 8 1,2 0 1,0-8 1,-2 10-2,1-3 1,1-7 1,3 12-2,-3-5 0,0-7-2,0 13 4,4-4-1,-4 1 0,2 0 0,0-1 0,1 0 3,-1 0-4,2 0 0,-4 0 5,5 2-9,-3-2 1,1 2 5,-3 0-1,4-1-4,0 1 7,1-3-3,-3 2-2,3 0 5,-3-1-2,3-1-3,-3 0 1,5 2 0,-5-1-1,4 0 4,-1 0-1,2 0 0,0-1-4,1 2 2,-1-1 2,3 0-1,-4 1 1,3-3-1,0 0 1,0 0-2,-2-1 1,3 0 1,-5 2-4,5-2 3,2-1 1,-3 1-2,1 1 5,-1-2-3,1 0 1,0 3 0,-1-4 1,0 2 1,4 0 3,-4-1-6,2 0 1,-1-1 1,-2 3-4,1-3 8,3 1-4,-5-1-3,4 1 3,-3 1 1,0-3 1,2 1-2,0 0 2,1-1 2,2 1-2,-4-1-2,1 1-1,1-2-3,-1 1 3,2-1-4,-3 2 2,5-1 4,-3 0 2,0 0-2,3 1-4,-4-2 3,-1 1-3,3-1 3,-3 0-3,1 1 0,2-2 5,-5 0 2,2 3-8,1-2-1,-4 0 3,2-1 0,-1 1-2,1-1 1,-2 2 3,1-2-2,2 1 0,0-1 0,-9-1 0,17 5 1,-10-3 10,2 0-11,2-1 2,-4 1 5,3 0-6,-2-1-1,-3 0 1,4 0-4,0 0 6,0 0-3,0 1 2,0 0 1,-2 0-8,0-1 3,3 1 6,-3-1-4,5 0 4,-4 1-6,3-1 7,-3-1-8,0 1 8,-1 0-5,-7-1-2,16 1 3,-10-1-5,-6 0 6,14 1-1,-7 2 3,2 0-7,-3-2 5,-6-1-2,13 1 6,-7 0 2,3 0 3,-3 0-5,-6-1-2,14 2-1,-7-1 1,-7-1 6,13 0 2,-7 0-3,-6 0-3,14 1-2,-14-1 2,11-1-1,-11 1-2,12 0 2,-4-1 3,-8 1-5,12 0-1,-12 0 10,15 1-8,-8-2-1,-7 1 0,17-2-5,-17 2-1,10 0 9,-10 0-6,11 2 5,-11-2-6,14-2 2,-14 2 0,8 0 0,-8 0-1,11-1 2,-11 1-2,14 0-1,-9-1 5,-5 1-8,11 0 7,-11 0-2,14-1-1,-7 0 0,-7 1 0,11 1 5,-11-1-4,14-1-1,-14 1 1,12-1-6,-5 1 3,-7 0 5,14-3-5,-7 2-1,-7 1 0,12-3 1,-12 3 1,12 0 0,-12 0-4,11-1-2,-11 1 8,10 0-1,-10 0-2,0 0-3,11 0 2,-11 0-1,8-1 4,-8 1 2,9-1 3,-9 1-5,10 1-4,-10-1 2,10-1-3,-10 1 5,9-1-2,-9 1 3,10-2-5,-10 2 1,11 0-2,-11 0 1,11-1 2,-11 1 0,12 0-1,-12 0 3,11-1 0,-11 1 0,9-1 2,-9 1-2,12-1-2,-12 1 3,10 0-1,-10 0 3,9-1-2,-9 1-5,11-2 3,-4 0-2,-7 2 2,11-3 0,-11 3 4,12-1-5,-12 1 1,10-1-4,-10 1 0,8-2 4,-8 2-3,11-2 6,-11 2-3,8-2-1,-8 2-1,0 0 0,12-1 3,-12 1-2,8-2 0,-8 2 3,12-3-9,-12 3 9,9-3-5,-9 3 2,11-2-1,-6 0-2,-5 2 3,9-3 0,-9 3-3,6-3 0,-6 3-8,12-1 4,-7-3-3,-5 4-4,9-1 0,-9 1 10,8-4-7,-8 4 6,0 0-5,10-2 3,-10 2 1,8-3-3,-3 1 5,-5 2-4,10-2-2,-10 2-1,8-4-4,-2 2 0,-6 2-5,13-4 3,-9 2-3,-4 2 2,11-4 3,-3 2 3,-3-1-3,-5 3 4,11-2 0,-6 0 2,-5 2 1,11-4-2,-11 4 7,8-4-4,-8 4 1,8-4 5,-8 4-3,6-3 1,-6 3-1,5-2 4,-5 2-4,7-4 2,-7 4-2,9-4 0,-9 4 1,11-5-1,-5 3 4,-1-1-1,-5 3-3,10-4 4,-6 0-2,-4 4 2,10-6-1,-10 6-1,8-3 6,-2 1-5,-6 2 3,0 0-1,8-6 2,-8 6-1,6-4-4,-6 4 0,8-7 3,-8 7 3,7-7-2,-2 4 3,-5 3-4,5-6 1,-5 6-2,4-7 1,-1 2 1,-3 5-4,6-7-1,-6 7 6,4-7-7,-4 7 5,3-9-2,1 5 5,-4 4-6,4-10 4,-4 10 5,5-8-3,-4 3 7,-1 5-2,4-8 1,-4 8-3,3-9-1,-2 4 0,-1 5-1,3-9 1,-3 9-1,2-10-1,-2 10-1,1-11 2,1 7-3,-2 4 1,1-12 5,1 7-9,-2 5 2,1-9 3,-1 9-3,2-7-1,-2 7-2,2-11 6,-2 11-3,0-12 3,0 12 0,0-10-3,0 10 0,2-12-1,-1 6-1,-1 6 9,0-11-11,1 4 6,-1 7-6,-1-11 12,1 11-10,1-14 0,-1 9 2,0 5-3,3-11 4,-2 6 1,-1 5 3,1-10 2,-1 10-3,2-9-4,-2 9 1,2-11-2,-2 11 2,-1-11 2,4 6-1,-3 5 1,2-9-2,-1 2 2,1 0-3,-2 7-1,2-7 1,-2 7 9,0-8-4,0 8 0,0-9-1,0 9 1,0-9-3,0 9 5,2-9-4,-2 9 11,0 0-3,2-8-2,-2 8 6,0 0-5,0 0 5,0-10-8,0 10 8,0 0-8,0 0 0,0 0-1,-2-11 1,2 11-6,-2-9 5,2 9-5,-2-9 0,2 9-1,-2-9-2,2 9 6,-1-8-5,1 8 3,-2-7-2,2 7 7,0 0-3,-3-9-7,3 9 0,-4-6 4,4 6-1,-2-8 1,2 8-1,-4-9 1,4 9 3,-4-6-3,4 6 2,0 0-3,-5-8 1,5 8 1,0 0-3,-3-8 3,3 8 4,0 0-3,-2-8 1,2 8 2,0 0-8,-4-8 2,4 8-1,-1-9 5,1 9-3,-4-8-6,4 8 5,-3-10-2,3 10 5,-5-7-7,5 7 6,-1-7-7,1 7 12,-4-8-9,4 8 4,0 0-3,-5-9 2,5 9-4,-4-7 1,4 7 2,-4-9 4,2 5-2,2 4-2,0 0 1,0 0 0,-5-9-2,5 9 4,-4-6-8,4 6 5,-4-7-1,4 7 2,-6-6-4,6 6 10,0 0-5,-4-8 2,4 8 1,-4-5-8,4 5 6,-5-5 0,5 5-4,-5-6 2,5 6-1,-6-6 15,6 6-15,-7-8-1,7 8 0,-7-8 2,2 4-4,5 4-1,-8-10 8,2 3-8,1 3 1,0-1 8,-1-1-6,-1 1-2,0-2 0,-2-1-1,0 1-3,4-1 11,-4 0-8,-3 1-1,0-4-4,-3 3-7,3 1-20,-4-2-22,0 0-40,-4 0-48,-5-2-80,6 6-108,-8-6-210,0-1-586,0-3 259</inkml:trace>
  <inkml:trace contextRef="#ctx0" brushRef="#br0" timeOffset="593514.1003">16903 8963 51,'0'0'102,"1"-10"-7,-1 10-4,0 0-2,0 0-5,0 0 3,4-4-8,-4 4 3,0 0 0,0 0-2,0 0-3,0 0-4,0 0-2,0 0-1,0 0-5,0 0 5,0 0-12,0 0 1,0 0-1,0 0-2,0 0-2,0 0-7,0 0-2,0 0-5,0 0 2,0 0-5,0 0-7,0 0-1,0 0-7,0 0 0,0 0-1,0 0-3,0 0-8,0 0 3,0 0-4,0 0 0,0 0-1,0 0 1,0 0 8,0 0 2,0 0 2,-3 23-4,3-23 4,0 9-6,2-3 2,1 0 12,-3-6 5,6 14-1,-3-5-3,1-1-1,0 2 4,-1-2 1,-1 2-5,0-1-1,-1 0-6,5 3 1,-6-1 1,5 1-7,-4 3 3,2-4-4,0 1 3,-1 0-2,2 2 2,-1-1-3,-1 1 4,0 3 4,0-2-8,-1-3 0,2 4 1,-2-1 0,2 1 0,-2-4-3,0 0 2,2 0-1,1 4-2,-3-3 2,0 3-2,2-1 3,-3 2-1,0 1 6,1 0 1,-1-1 0,1-1-1,-1 1 1,3 0-5,-4-1 0,1 1 0,0-2 1,0 1 3,0-3 1,1 3 0,0-5-3,1 3 4,0-2 6,-1-2-7,2 3-6,-1 0 5,0-1-3,1 0-3,-1 0 1,0 1-2,-2-2-3,2-1 2,-1 2 2,0 1-1,2-3 0,-2 2-1,0-1-4,3 1 4,-4 1-3,3-2 2,-1 0-4,3 0 1,-2-1 2,-1 1 1,2 0-3,-2 1 4,0 0 1,-1-2 0,3 1-3,-2 0 1,-1 2 2,1-1 3,1-2-2,1 1-3,-3 1-1,1-2 1,1 2-4,-2 0 2,2 0-1,-1-2-1,0 1 1,-1-1-2,2 1 0,-2 0-2,0-1 0,2 1 3,-1 0-5,0-1 5,0 2-3,-2-2-1,4 4-1,-3-1 2,-1-1-3,1 0-3,-1-3-11,0 3 1,3 4 13,-2 0-2,-1-5 4,2 0-2,-1 3 0,-1-3 5,0 0-6,2 0 0,-3-1 1,1 0 8,0 0-10,0 2 8,0 0 1,0-1-2,1 1 5,1-1-11,-4 0 13,4-1-8,-1 2 4,0-1 1,2 0 1,-2 0 2,2-1-5,-2 0-1,2 0 6,0 1-7,-1-3 0,-2 2-1,2-1-1,-1-3 6,2 1-8,-2 1 2,1 1 1,0-3 1,-1 4 3,2-3-2,-2 1 2,1 0-5,-1-1 4,0 0-6,2 1 11,-3 3 0,2 2 3,-2-2-3,3 0 0,-1 1 1,-1-2-2,1 1 3,-1-1 0,-1 1-6,1-1-3,1 0 16,-1 0-16,0-3-1,2 3 1,-1 0 0,1-1 3,-3 0 3,3 1-6,-2-2-3,0 3 2,-1-1 1,1-3 9,1 1-14,-1 2 5,-1 1-3,1 0 9,2 1-5,-2 0 3,0 0-5,0-2 3,-1 4 5,2-2-6,-2-1 0,1 2 0,0-1-1,1-2-1,-1 1-1,0-1 1,2-2 0,-2 2-6,0 0 11,1-2 6,0 3-15,-1-3 5,1 2-5,-1-2 1,1 2 3,-2-3 3,2 3-5,-2-3-2,4 0-3,-3 2 15,1 3-15,-2-4 2,3 2 6,-2 0-9,1 2 5,-1-2-1,0-1-3,0 1 2,1 1 2,-1-2 4,2 1-1,-3-2-5,1 1 2,0-1 3,0 2-6,1-3 5,0 3-1,0-3 5,-2-7-9,0 12 5,2-7 1,-2-5-4,0 13-2,1-7 3,-1-6 1,1 11-11,-1-11 8,0 9 1,0-9-5,2 7 8,-2-7-3,0 0 1,1 10-4,-1-10 4,3 6-11,-3-6 10,0 0-5,4 6 14,-4-6-5,0 0-12,2 8 10,-2-8 2,3 4-6,-3-4 1,0 0-4,0 0 1,0 8 3,0-8 11,0 0-13,0 0-1,0 0 1,0 10 1,0-10 12,0 0-10,0 0-4,0 11-3,0-11 7,0 7-4,0-7 2,0 0-2,-3 11 5,3-11 3,0 0-4,3 9-4,-3-9-3,0 8 0,0-8 9,2 8-1,-2-8 1,0 9-5,0-9 12,0 0-17,0 8-2,0-8 8,0 0 1,0 0-3,2 7 3,-2-7-1,0 0 10,0 0-14,0 0 2,0 0 0,0 0-6,0 0 8,0 8-3,0-8 3,0 0-1,0 0-4,0 0 5,0 0-2,2 7 2,-2-7 3,0 0-6,0 0 3,0 8-1,0-8 3,0 0 1,0 0 2,1 8-7,-1-8 1,0 0 15,0 0-20,0 0 4,0 8 1,0-8-2,0 0 1,1 10 0,-1-10 4,0 0 0,-1 11-4,1-11 7,0 0-8,1 9-2,-1-9 8,2 7-3,-2-7-3,0 0 2,0 8-2,0-8 3,0 0 0,0 8 7,0-8-7,4 9 0,-4-9 0,2 8 2,-2-8 5,1 6-11,-1-6-1,2 7 10,-2-7-9,0 0 7,4 6-5,-4-6-3,0 0 8,2 5-9,-2-5 7,0 0 19,3 6-14,-3-6-7,0 0-5,0 0 0,0 0 17,0 0-14,0 11-2,0-11-2,0 0 1,2 5-4,-2-5-1,0 0-6,0 0-6,0 0-8,0 0-7,0 0-6,0 0-12,0 0-8,4 6-12,-4-6-9,3 4-11,-3-4-13,0 0-18,0 10-10,0-10-16,2 6-12,-2-6-1,0 0 4,0 0-9,2 8 12,-2-8 2,0 0-9,0 0-14,0 0-6,0 0-141,-15 0-355,15 0 157</inkml:trace>
  <inkml:trace contextRef="#ctx0" brushRef="#br0" timeOffset="594478.3515">17037 11464 45,'0'0'214,"0"0"-10,-6-5-11,6 5-8,0 0-13,0 0-13,-7-5-8,7 5-15,0 0-6,0 0-8,0 0-9,0 0-12,0 0-6,0 0-12,-5-4-7,5 4-6,0 0-5,0 0-7,0 0-3,0 0-6,0 0-1,0 0-3,0 0-6,0 0 3,0 0-1,0 0-4,0 0 0,0 0-6,0 0 4,0 0-8,0 0 8,0 0 8,0 0 0,0 0-3,14 15 6,-10-10 4,1 2-2,-1-1-7,1 1 1,0 1-8,-2 0-1,2 1-3,1 1 2,-1-2-6,0 2 2,-1 0-3,3-3-2,-2 1-1,2 1 5,-3-3-6,1 0 5,-1-2-9,1 1-1,1 0-4,0-1-2,-1-1 2,1-1-1,1 1 1,-1 1-6,-6-4 2,13 3 4,-7-2-5,2 1 0,-8-2-7,13 2 4,-6-3 1,2 1-1,3-1-1,-4-1 8,-1 0-8,-7 2-4,17-4 6,-6 1-3,-1-1 1,3-2 0,-1 3-4,2-4 3,-3 4-5,0-2 1,1 1 3,0 1-1,-3-1 0,4 1 0,-7 0-1,2 2-4,1 0 5,-9 1 5,14-1-7,-9 0 6,-5 1-11,13-1 7,-7-1 4,-6 2-5,9-2 12,-9 2-14,8-3 6,-8 3 1,0 0-4,15 0 4,-15 0 5,9-2-7,-9 2-3,8-1 3,-8 1 0,0 0-3,8-1 0,-8 1 4,0 0-2,0 0-6,8-2 5,-8 2-3,0 0 1,0 0 0,5-3 2,-5 3 13,0 0-13,0 0-2,0 0-1,0 0 5,0 0-1,5-4-1,-5 4 3,0 0 7,0 0-6,0 0 7,0 0-1,6-4-6,-6 4 1,0 0 7,0 0-2,0-10-4,0 10-1,0 0-1,-3-11 5,3 11-4,0 0 4,-3-9-1,3 9 0,-3-9-7,0 3 9,3 6-3,-5-9 2,2 2-3,-1 3-1,4 4 1,-7-11-6,2 6 5,1 0-1,-2 1-3,0-2 3,0 2-4,-4-2 1,2 4 0,0-2 1,-3 3 1,1-2 4,-3 2-2,0 1-3,-1 0 3,-4 2-1,1 1 1,0 1-2,1-1 5,-4 1-4,3 1 6,1-1-2,-2 1 1,5-1 1,1-1-2,-2 1-7,4 0 4,-2 0 1,0 0-2,3 0 4,-2-1-2,4 1 2,2-1-4,5-3-1,-11 4-1,11-4 0,-8 2 0,8-2 3,-7 1-2,7-1-3,0 0-3,0 0-2,-6 4-4,6-4-6,0 0-11,0 0-8,0 0-13,-6 4-20,6-4-9,0 0-13,0 0-13,0 0-22,-4 6-17,4-6-20,0 0-23,0 0-6,0 0-24,0 0-27,0 0-156,0 0-430,0 0 191</inkml:trace>
  <inkml:trace contextRef="#ctx0" brushRef="#br0" timeOffset="595395.9372">16775 10051 53,'0'0'146,"0"0"-5,0 0-25,0 0-7,0 0-14,0 0-1,0 0-3,0 0-16,0 0-9,-15-15 6,15 15-15,0 0 1,-8-3 6,8 3-3,0 0-4,-9-2-2,9 2-7,-6-2 6,6 2-13,0 0-2,0 0 5,-17 3 4,11 1-6,-1-2-6,1 2 1,-3 0 5,1 0-4,1 3-2,1-2 0,-3 1-2,5 0-5,-4 1-1,3-1-5,1 0 1,1 2-8,0 0 3,1 2-2,0 0-2,2 1-6,-2 1 5,4 4 3,0-1-6,0-2 7,2 2-3,0 0-3,3 0-1,-2 0 0,1 0-4,2 1-1,-2-2 0,1-3 1,1 0 2,-1-2-4,5 3 1,-5-2 2,7 1-3,-3-4 1,-1-1 0,1 0 0,-2-1-3,2-3 2,-5-1-3,1 0-2,-7-1 5,16-2-3,-8 0 1,2-2 3,-1-1 6,0-1 3,-1-1 2,0-3 6,1 1 2,-2-4-5,0-3 0,-4 2 2,-2-3-1,-2-3 2,-4-6 0,0 7 11,-3-6 0,0-3-3,-3 5-3,-1 1-1,-3 0 1,1 6-1,2 1-2,-4 3-2,3 1-4,-1 0-5,-1 3-18,1 4-36,1 2-37,0 2-40,0-1-46,2 4-82,-1-1-129,5 0-405,-1 0 179</inkml:trace>
  <inkml:trace contextRef="#ctx0" brushRef="#br0" timeOffset="612851.6994">18530 8347 30,'0'0'79,"0"0"-3,0 0-11,0 0-3,0 0 0,0 0 1,0 0-15,0 0 8,0 0-20,0 0 22,0 0-8,0 0-5,0 0 5,0 0 3,0 0-10,0 0 7,0 0-7,0 0-3,0 0 4,0 0-4,0 0-2,0 0-7,0 0 6,0 0 0,0 0 2,0 0-2,0 0-3,0 0-1,0 0 4,0 0 2,0 0-3,0 0 7,0-11 0,0 11 0,5-2-5,-5 2 8,8-4 3,-8 4-6,12-3-2,-7 1-12,-5 2 0,9-1 0,-9 1-5,13-4 4,-6 4-3,0-1-2,5-1 0,-2 2-1,2-1 1,0 1 4,0 0-6,-2 0 4,5 0-9,-3 0-1,3-1-1,-2-1 0,0 0 0,-1 2-1,2-3 5,1 3-4,1-1 11,-2 0-5,0-1 1,3 0-3,-4 1-1,1-2-2,0 1 1,4 2-2,-3-3-2,3 2-1,0-1 5,1 0-5,-1-1 1,-1 1 0,0 1-1,0-3 1,1 1 0,-1 0 0,2 2 3,-3-2-7,-2 2 0,-1-2 0,1 2-1,3 1-1,-4-2-1,1 2 1,4-3-2,-2 3 2,-2-1 1,4 0 1,0 1-7,1 0 0,-2 0 3,-3 0-2,-1-1 1,1-1 0,1 2 0,0 0-3,-3-3 3,1 2-1,7-1 11,-6 1-5,3-3 5,2 4-2,-2-2 1,0-2-3,1 3 0,-4-1-1,4-1 1,-4 2-1,3 1-3,-2-3 1,2 1 1,-3 0-4,-1 1 2,1 0 1,-1 0-2,1 1-2,-2-1-5,-1 0 2,4 1 1,-1-2 1,0 0 0,3 1 0,-3 0 3,2 1-2,4-1 2,-1-2 4,-1 0-1,1 2-3,-3-1 2,4 2-1,-4-2 1,2 3 0,0-2 1,-1-1-4,0 2 2,0-1-1,-2 0 0,2-1 0,-2 1 0,2 1 2,1-1-2,2 1 0,-4 0 1,1 0-1,1-2 1,-4 2 0,-1-1 3,6 0-4,-6-1 5,8 2 0,-3-2-2,-1 1-3,-5 1 4,3 0 3,1 0 3,3-1-5,-5 1 2,2-2-4,-1 2 3,1-1-6,-2 0 6,4 0 3,-5 1-6,6-1-1,-2 0 4,1-1-5,-1 2-1,-2-1 2,0 0 3,-2 1-3,4-2-1,-4 4-1,5-2-1,-6 0 0,1 0 0,1 1 1,-2-1 3,2 1-4,-1 1-2,0-2 4,0 1 0,0 0-4,2-1 1,-3 1 3,4-1 0,-1 0-2,3 0 2,0 0 0,0-1-2,-2 2-1,-1 0 2,2-1-3,-2-1 1,-3 3-3,1-2 7,-1 0-6,0 0 1,1 2 0,1-2 1,-1 2-1,2-2 5,-2 0-6,-3 0 0,4 4 0,-2-6 1,2 2 0,-3 0 2,4 0 1,5 2-3,-2-2-2,0-2 4,-2 4-4,-4-1 4,2-1-5,3 0 1,-3 1 4,-2-1 0,-1 0-6,3 0 6,-3 0-6,-2 0 3,5 0-3,-5 0 3,3 1 7,-6 0-8,5-1 0,-5 0 2,5 0-1,-11 0 1,19 0 1,-7-1 1,-1 1-6,0-1 4,1 1-4,-1 0 5,2 0-5,-4-1 3,2 1 3,-1 1 0,0-2 0,-1 1 0,0 1 5,-9-1-8,12 1-2,-4 0 6,-8-1-4,15 1 1,-7 0 2,-2 1 6,-6-2-7,11 0-1,-1 1 1,-10-1 1,11 1 1,-5 1-1,-6-2-5,19 0 6,-12 0 0,3 1 2,-4 0-5,-6-1 1,15 1 0,-9 1 5,6 0-2,-3-1 7,-2 0-9,4-1-3,0 2 3,-2-1-2,-1 0 0,4 0 2,-5-1-4,-7 0 5,14 1-1,-7-1-2,1 1-3,-8-1 4,14 2-3,-14-2 1,11 0-1,-4 0 1,-7 0 2,10 0-1,-10 0 1,10 0-1,-10 0 2,0 0 2,9 0-2,-9 0 2,0 0-2,0 0 0,8-3 0,-8 3 5,0 0-3,0 0-5,0 0-1,0 0 6,0 0-5,0 0 3,0 0-3,0 0 1,10-1-2,-10 1-2,0 0-1,0 0-1,0 0-9,0 0-11,0 0-8,0 0-13,0 0-16,0 0-17,0 0-22,0 0-26,0 0-28,0 0-39,0 0-228,0 0-456,0 0 202</inkml:trace>
  <inkml:trace contextRef="#ctx0" brushRef="#br0" timeOffset="613900.0461">21522 8002 22,'0'0'181,"0"0"-15,0 0-10,-9-2-14,9 2-16,0 0-13,0 0-3,0 0-13,0 0-9,0 0-3,0 0-9,0 0 0,0 0 12,0 0 8,0 0-1,0 0-4,6 22-6,-6-22-10,3 11-6,-1-5-2,-1 2 5,2 2-7,-3-1 0,4 1 10,-4 1-9,3-1-2,-2 3 1,0 0-3,-1-3-5,1 0-4,3 3-9,-4-1-4,4 1-3,-2 3-3,1-3-6,-1-2 6,-2 1-4,2 1-5,0-3-2,0-2 0,-2 2-1,5 0 3,-2-3-3,-1 2 1,0-5-8,-2-4 2,0 11 0,2-6 0,-2-5-7,4 6 0,-4-6 0,1 5-2,-1-5-3,0 0 5,2 8-2,-2-8 3,0 0-5,0 0 3,4 5-3,-4-5-1,0 0 0,0 0 6,0 0-5,0 0 0,0 0 0,0 0-2,0 0-15,0 0-3,-4-25-7,2 14 0,1 3-5,-1-2-4,0-2 0,0 2 1,0-3-2,0 1-4,0-5-3,1 4 5,-4-3 2,5 4-7,-2-5 4,0 2 2,-2 2-3,3 2 5,-1-1 1,-2 1 5,2 0 1,-2-1 3,1 1 0,-2 1 5,0-1 0,3 3 3,-2-3 0,2 2 3,-2 0 3,4 9 0,-2-11 7,2 11 3,-3-10-4,3 10 0,-2-9 0,2 9 2,0-7-4,0 7 5,0 0-9,0 0 6,-5-7-2,5 7 4,0 0-2,0 0 1,0 0 1,0 0 1,0 0 7,0 0-1,0 0-3,0 0 3,0 0-1,16 18 3,-11-13 1,1 0 6,3 3-1,0-1 0,2-1 1,-1 0-3,1 2 2,-1-1-1,7 1-4,-2 0 0,3 0-1,-3-2-8,4 0 6,-6-1 1,-1 1-3,3 0 2,-3-2-1,1 3-1,-1-3-8,-1 2 7,-1-2-2,2 2-2,-3-4 3,0 3 3,0-2-5,0 1-3,-5-3 3,3 2 1,-3 0-1,-4-3-1,10 4-2,-10-4 1,7 3 5,-7-3-5,6 5 0,-6-5 2,7 2-2,-7-2-1,6 2 4,-6-2 4,0 0-1,6 5 0,-6-5-5,4 4 4,-4-4 0,0 0-1,6 6-2,-6-6 3,0 0 2,3 6 1,-3-6-1,0 0 6,2 9-2,-2-9-1,0 0-6,-2 9 7,2-9-1,-3 7 0,3-7-1,-6 7 3,0-1 7,2 0-1,-2 0 3,-1 1 3,-2 1 2,0 0 4,2 1-5,-6 2 2,-1 1 0,-3 1-1,3 0 0,-1 0-2,-2 0-1,2-1-2,-1 4 0,1-5-1,0 0 1,5-2-7,1 0 1,-1-1 3,2-1-4,-1 0-2,-1-1-2,6-1-3,-2-2 2,6-3-4,-9 8 1,6-5-1,3-3-5,0 0-12,-4 5-12,4-5-13,0 0-12,-5 6-14,5-6-9,0 0-19,0 10-39,0-10-37,7 6-35,-7-6-60,7 8-173,-3-5-471,-4-3 209</inkml:trace>
  <inkml:trace contextRef="#ctx0" brushRef="#br0" timeOffset="624018.094">20201 7663 149,'-5'-6'146,"5"6"-3,0 0-17,0 0-12,-2-7-2,2 7-8,0 0-1,0 0 0,0 0-6,-2-8 0,2 8-7,0 0 1,0 0-6,0 0-4,0 0 0,0 0-6,0 0 2,4-10-7,-4 10-1,0 0-2,0 0-2,0 0-3,0 0-8,0 0-1,0 0-5,0 0 0,0 0-3,0 0-2,0 0-5,0 0 3,0 0-7,0 0-3,0 0-2,0 0-1,0 0-2,0 0-2,0 0-3,0 0-4,0 0-1,0 0-3,0 0 2,0 0-5,0 0 4,0 0-7,0 0 3,0 0 0,0 0-2,0 0-2,0 0 0,0 0-2,0 0 1,0 0 3,0 0 4,0 24 12,0-24-3,2 9 1,-2-9 0,0 12-1,0-6 1,0-6 0,2 12-1,-1-5-3,1 1 0,-2-1-1,1 3 7,-1 0 0,3 0 4,-1 0-2,-2 1-7,0 0 1,-2 0 2,2 1-5,0-2 0,-3 2 1,3 0 1,3-2-1,-1 0-8,-4 1-5,4 0 4,-2 0-1,1-2-7,-1-1 5,2-1-4,-2-7 3,1 15 6,0-7-3,-1-1 4,1 0 0,1 0 2,-1 2 2,-1-9-6,1 13 5,1-7 2,-2-6-4,-2 10-3,2-10 1,0 12 0,0-12-1,3 11-1,-3-11-1,0 9 2,0-9-4,1 8 2,-1-8-2,0 10-1,0-10-1,1 8-4,-1-8 4,0 8-1,0-8 3,0 0-4,2 7-2,-2-7 0,0 0 2,0 0-3,1 9 4,-1-9-2,0 0 1,0 0 5,0 0 0,0 0-5,0 0-1,1 9-1,-1-9 5,0 0-2,0 0 2,0 0-4,0 0 12,0 0-12,0 0 0,0 0 3,0 0 0,0 0 3,0 0-6,0 0 3,0 0-4,0 0-2,0 0 7,0 0-1,0 0 0,0 0-2,0 0 1,0 0-3,0 0-2,0 0-1,0 0-9,0 0-17,0 0-31,0 0-34,0 0-48,-2 9-57,2-9-69,-3 6-229,3-6-537,-2 6 237</inkml:trace>
  <inkml:trace contextRef="#ctx0" brushRef="#br0" timeOffset="647223.1121">22867 9264 52,'0'0'144,"0"0"-11,0 0-3,0 0-5,0 0 0,0 0-4,0 0-7,0 0-14,-6-9 4,6 9-15,0 0-1,-6-8-1,6 8 1,0 0-4,-4-4 3,4 4-1,0 0-9,0 0-3,0 0-6,-7-4 0,7 4-7,0 0-4,0 0-9,0 0 0,0 0-7,0 0-4,0 0-3,0 0-2,0 0-7,0 0 0,0 0-3,0 0-3,0 0-3,0 0-4,0 0 2,-13 7 1,13-7-3,-2 9 2,2-9 0,-6 8 7,3-2-2,2 0 0,-3 2-2,0-1 0,4 2 11,-3 2-3,1 0 1,0 4-5,0-2 0,0-2 0,0 3-5,2-4 1,-4 2 1,4 4-3,-2 0-1,2-5 0,0 3-1,0-2 2,0-2-6,2 3 2,-2 3 5,2 1 1,-2-4 1,-2 3 0,2 2-2,0 0 0,-2-3 2,2 2-4,0-1 0,-2-3-2,0 2-1,-2 1-1,4 1 2,0 0-1,-1-4 1,-1-1 0,0 5-1,0-3 2,0 0 1,2 1 6,0 0-6,-2-3-1,2 0-2,-2-2-1,2 2 1,-1-1-1,2 2-2,-2-1 2,1 0-4,0 4 0,1 1 1,-1 0 1,0-2-2,0 1 0,0-4 0,4 3-1,-4-3 1,4 5-1,-4-5-1,2 0-2,-2 0-1,2 0 0,-2 1 0,0-2 2,1 0-1,-1 1-3,0-1 4,0 0 1,0-1-2,0 1-1,2 0 1,0 0 0,-2 0-1,0 0 3,0 1-2,2 0 1,0-2-4,-2 0 0,4 0 4,-2 3-1,0-3 1,0 1 0,0 0 1,0 1-3,0 0 0,1-2 0,3 3 3,-4-2-3,0-1-1,4 0-1,-2 0 3,-4 0 0,4 0 1,-1 2-1,-3-4-4,2 2 0,2-2 0,-4 2 2,3-4 2,-2 5-1,0-4-1,-1 1 2,2 2 1,1 0-4,1 0 2,-1-1-1,-1 1 1,2 0-2,-2-1 1,1 1 0,-2 0 1,2 2-3,1-1 0,-2-1 6,-1 1-3,1 0-2,0 1 6,1 0-1,-3-1-5,0-1 1,2 1 0,0 0 3,-2 0-3,0-2 2,0 0-1,2 2-1,1-1 0,-3-1 2,1-2-3,-1 4 1,1-4 1,1 3 2,-2-1 2,4 1-5,-2-2 0,0 2 1,-1-2 0,-1 2-1,4 1 1,-4-1-1,5 1 3,-3-2-3,1-2 2,-3 2 1,2 1-5,0-1 1,0-2 1,0 3-1,1-2 3,-1-1 4,0 0-9,0 0 2,1 2 0,-3-3 0,4 1 4,-3 0-2,1 3-2,0-2 2,-2-1 0,2 3 0,0 0-3,-2-1 4,0 1-3,0 0 2,2-2-1,0 2 0,-1-1-3,-1 1 2,2-2 2,0-1 1,0 3-3,-2-3 6,2 0-6,0 0-1,1 2 5,-1-1-5,1 2 4,-1-1-1,0 0 1,2 0-1,-3 1 0,1-2-2,0 2 2,0 1-1,-2-3 2,2 3-3,-2-1 1,2-1 1,1 0-1,-3-2 2,2 3-4,0-4 2,-2 0 0,5 2 4,-5-2-1,2 1 0,-2-7-4,3 16 0,-3-10 0,0 3 0,0-9 2,4 11-1,-2-5 0,-2-6 5,2 12-7,0-5 4,-1 0 0,1 2-6,-2-9 4,2 13 0,0-8-1,-2 2 0,0 1 8,0-8-6,2 13 3,-2-6-4,3 0 0,-3-7-1,1 14 0,1-3 3,0-5-1,0 4-1,-2-4-3,2 3 5,-2 0-4,0-2 2,2 0-3,-2 0 6,3 0 0,-3-7-4,0 15 0,1-10 0,-1-5 2,1 12-2,-1-6 0,0-6 2,2 13-1,0-7 0,-2-6 0,0 12 0,0-5 2,0-7-1,0 12-3,2-7 1,-2-5 1,0 13 7,2-6-6,-2 0-2,0-7 5,2 14 0,-2-9-4,0-5 0,2 10-1,-2-10 5,0 11-1,0-6-4,0-5-2,3 12 10,0-7-6,-3-5 1,0 9-4,0-9 1,2 8 2,-2-8-3,2 8 0,-2-8-2,2 6 4,-2-6-1,0 0 0,2 7 5,-2-7-4,0 0-4,0 0 6,0 0-3,0 0 2,1 7-7,-1-7-2,0 0-1,0 0-5,0 0-6,0 0-8,0 0-12,0 0-10,0 0-11,0 0-17,0 0-13,0 0-9,0 0-9,0 0-17,0 0-13,0 0-21,0 0-17,0 0-37,0 0-141,0 0-382,0 0 169</inkml:trace>
  <inkml:trace contextRef="#ctx0" brushRef="#br0" timeOffset="648055.9118">22914 11597 123,'-3'-6'218,"3"6"-19,0 0-21,0 0-18,0 0-16,0 0-17,0 0-12,0 0-14,0 0-8,0 0-12,0 0-5,0 0-11,0 0-5,0 0-6,0 0-2,0 0 1,0 0 3,0 0 4,0 0 3,10 20-4,-10-20-10,2 7-1,-2-7 4,3 8 5,-3-8-8,0 10 0,2-6-4,-2-4 7,4 10-3,-2-4-5,-2-6-6,5 9-4,-5-9 1,2 8 0,3-2 0,-5 0 0,0-6-4,4 7-4,-4-7-3,3 8-1,-1-3-4,-2-5 0,2 7-2,-2-7 2,6 7-3,-3-3-3,-3-4 0,6 6-3,-6-6-4,7 5 2,-7-5-2,7 5 4,-7-5-4,9 1 1,-9-1-2,9 0 3,-9 0-3,14-3 1,-14 3-1,13-4-1,-4 0 1,2-1-3,-2 3 2,-1-2-1,4 0-2,-1 0 4,-2-2-5,1 1 3,1-1 0,0 0 1,1-1-1,-2 0-4,2 1 6,-1 0-6,-2 0 2,4-1-1,-4 2 1,0-1-1,-2-1-1,2 2 4,-2 1 0,1 1-3,-2-1 2,-2-1-2,-4 5 1,9-7 1,-9 7 1,8-2 3,-8 2 5,5-3 9,-5 3-4,0 0 1,0 0 2,5-5 1,-5 5 2,0 0-7,0 0 6,0 0-7,0 0 5,5-5-4,-5 5-4,0 0 1,0 0-1,0 0-1,0 0-2,0 0-1,0 0 1,0 0-4,0 0 3,0 0 6,0 0-1,0 0 2,-10-12 1,10 12 4,0 0-2,0 0-4,-5-3 2,5 3-2,0 0-8,0 0 6,-11-4-1,11 4-1,-6-2-6,6 2 3,-11-1-3,11 1 2,-16-1 0,6 1-2,-1 0-1,-1 1-3,-2-1 5,1 0-3,-6 0 6,2 1-5,-4-1 2,2 2-3,-5-1-1,4 1 2,-7 0 1,6-2-4,-5 1 0,6 2 0,-1-1-1,1 1 1,7-2 2,0 0 2,-1 0-7,3 0 3,1-1 0,3 1 3,7-1-4,-12 2 1,12-2-8,-9 2-5,9-2-10,-10-1-11,10 1-14,0 0-9,-11-1-8,11 1-9,0 0-13,0 0-8,0 0-8,0 0-9,0 0-10,-8 1-21,8-1-11,0 0-17,0 0-27,-4-8-165,4 8-392,-6-9 174</inkml:trace>
  <inkml:trace contextRef="#ctx0" brushRef="#br0" timeOffset="648783.9051">22553 10567 8,'-10'-3'154,"10"3"-12,0 0-8,-6-4-15,6 4-4,0 0-9,0 0 0,0 0-10,0 0 2,-9-3-12,9 3 0,0 0-2,0 0-2,0 0-8,0 0-7,-12 4-5,12-4-5,-6 4-4,6-4 0,-7 5 3,7-5-1,-7 9-4,1-2-7,1-3 0,0 5-8,-1-1 3,1 2-7,1-3 1,2 2-7,-2 5 1,0-4 0,1 6-3,2-5-2,1 1-4,1 0 0,-1 0-4,0 4 3,6-5-3,-5 2 0,3 2-2,0 1-3,1-4 4,-1 0-5,2-2 3,2 1-5,-1-1 0,1-1 3,-1 1-4,2-3 3,-2-1-2,1 2-1,2-2-2,-1-3 2,0-1 0,-1 1 0,2-2 0,-1-1-1,1 0 0,-10 0-1,17-5 1,-8 1 2,2-1-2,-4-2 3,4 1-2,-3-1 3,-3 1-3,2-1-1,-2-3 3,1 2-1,-2-5-4,-3-4 5,3 0 1,-4 1-5,-4-3 0,1 0 0,-3-6 3,-1 7 3,-2 0 1,0 1-1,-2 2 2,-1 2-3,1-2 1,1 3-1,-2 4-1,3 1-6,-2-1-3,3 3-11,2 1-24,0 2-35,6 2-51,-9-4-46,9 4-210,0 0-409,-14 3 181</inkml:trace>
  <inkml:trace contextRef="#ctx0" brushRef="#br0" timeOffset="668384.1281">22289 9019 54,'3'-4'148,"-3"4"-7,6-4-5,-6 4 1,0 0-9,8-6-6,-8 6-6,0 0-6,0 0-11,4-4-10,-4 4-7,0 0-8,0 0-9,0 0-7,0 0-5,0 0-4,0 0-4,0 0-3,0 0-9,0 0 1,0 0 1,0 0-1,0 0-6,0 0 5,0 0 1,0 0-4,0 0 1,0 0-1,0 0-2,-10 18-5,10-18 2,-6 7 5,6-7 2,-5 8-2,1-4-2,4-4 2,-8 9-4,2-4 0,0 2-1,-3 0-2,2-1-1,-2 3-1,0-3-3,2 1 1,-3 0-4,0-1-1,1 2-2,-1 1-1,-2-3-1,3 1 0,0-1 0,2-1-2,-2 0 0,-2 2 2,2-1-2,-5 3-4,-1 1-2,1-2 5,5-2 3,-3 1-5,0-2 0,-2 2-2,0-1 2,2-2 1,-5 5-4,2-3-2,-1 1 6,-2-1 2,0 1-6,-2 0-2,4-1 1,-2-2 2,7-1 6,-8 3-7,2 1 0,1-4-1,1-1 3,1 2-6,3 1 7,0-1-1,-1-2-4,4 0 1,-1 1 1,0-2-1,-1 2 4,2 0-2,-6 2-1,0-3-2,0 2 2,-1-1-1,-3 1 1,1 0 0,3 0 1,2 0 1,-1-1 0,-3-1-3,0 4 4,3-4-5,-5 1 3,5 0-5,0-1 5,1 1-3,1 1 0,0-2 4,-1 0-2,1 0 0,0 0-2,0-1 0,2 1-2,-5 0 4,3-1-4,-2 1-1,-1 1 4,1-1-1,-1 1-1,1-2 4,-1 2-3,-4 0 0,2 0 2,-1-2 0,-2 2-2,6-1-1,-1 0 3,1-2-2,-1 0 3,-3 0-2,-3 0-2,2-2 1,-1 2-1,-1-1 3,0 1 1,0-1 1,-8-3-6,0-1 1,4 5 5,-4-1-3,-2 1 0,4 0-1,-6-3 1,3 0 1,0 0-3,0 0 3,-1 2-6,1-1 7,2-2-4,4 2 4,-5-2-1,8 2-1,-8-1-1,8 1 9,-2-2 2,4 2 1,-1 0-3,-1-1 0,-1 0 6,0 0-5,-6-3-1,6 5 0,1-3-1,1 1 1,-1-1-1,1 0-1,0 1-2,5 1 3,-4-1-1,3 1 6,-3-3-6,6 3 4,0 0-2,-1 2-1,0-3 1,1 0-1,4 1-3,-3 0 1,1-4-1,-3 4-2,1 0 2,-1-1 0,0 1-1,-1 2-1,-4-3 4,-2 0-1,2 2 0,-1-3-2,-3 1 4,0 0-4,-5 0 0,0 2 1,6-2-1,-7-1-4,0-2 1,1 1 2,-2 2 3,9-1-6,-8 0 3,-1-2-2,-1 0 0,3 1 1,-2 0-2,1-1 2,-1 0 1,-1 2-2,0 0-2,0 1 5,1 1-5,1-4 2,1 2-1,-2-2-1,1 3 2,5-2-2,3-1 1,-1 1 0,0 1-1,0-2 2,3 2-1,-1-2-2,3 2 7,-2-3-2,6 3-4,-2 0 2,3-1-1,-2 0 1,0 0-2,-5-2 3,7 2-4,-6-2 5,4 2-2,2 0 0,-2-1-1,3 2 0,0-2 0,-2 1-2,2-2 4,0 1-2,-2 0 0,5 1 0,-1 0-3,0-1 2,2 3 1,-1 0 0,0-1-1,0 0 0,-1 0 0,0-2 0,0 2 0,2 2 5,-3-2-2,-1 0-2,-2 0 0,1 0 3,0 1-4,-2-1-2,2-1 5,-2 2-2,1-1-1,0 1-1,-2-1 2,1 1 0,-2 0-1,3-2-2,-1 2 3,2 0 0,-2 0-1,3-1 0,0 0 2,1 2-2,2 0-2,1-1 0,6 3 3,-13-6-1,8 4 2,5 2-1,-11-6 0,5 3-3,6 3 2,-10-3-8,10 3 3,-7-5-3,3 1 3,4 4-4,-9-4 5,9 4-1,-9-6-1,5 3 2,4 3 5,-9-4-2,9 4 4,-11-4-2,11 4-6,-11-5 2,6 2 2,5 3 0,-12-5-1,6 4-3,6 1 3,-10-6-2,10 6-1,-10-3 0,5 1 2,5 2-7,-10-6-3,3 3-4,7 3 3,-6-4 1,6 4-2,-8-4 1,8 4 6,-4-5-3,4 5 0,-6-4 4,6 4 2,-6-5-3,6 5 4,-6-4-1,6 4 3,-5-8-1,5 8 2,-6-7-3,6 7 2,-6-6 0,6 6-2,-6-3 2,6 3 0,-6-8 3,6 8-4,-5-5 1,5 5 1,-5-6-3,5 6 3,-3-8-2,3 8 1,0 0 3,-1-9-2,1 9 0,0 0 1,-2-9-1,2 9 1,0 0 0,0 0-5,-2-10 3,2 10 3,-2-9-1,2 9 0,-3-6-1,3 6 1,0 0 3,-3-8 0,3 8-2,-2-6 0,2 6-4,0 0 6,-4-8-4,4 8 0,-3-8-1,3 8 6,-6-6-3,6 6-3,-4-6 0,4 6 2,-3-6 2,3 6 1,-4-5-2,4 5 1,0 0-2,-5-6 2,5 6-2,-3-7 1,3 7-2,0 0 2,-5-8 1,5 8 1,0 0-5,-6-5 6,6 5-6,0 0-1,-4-5 2,4 5 4,0 0 0,0 0-2,0 0-5,0 0 5,0 0 0,-3-7-1,3 7-2,0 0 4,0 0-5,0 0 1,0 0 1,0 0 1,0 0 0,0 0 1,0 0-5,-6 20 4,6-13 1,-3 1-2,2 1 0,0 1 2,-1-1 1,2 5-1,0-2-1,-1 1-1,1 1 3,-1 3-2,-1-5 1,1 3-3,0-2 4,0-2-1,-1 4-1,0-2 2,2-1 2,-1 4-1,-1-3-2,0-2 0,1 0 2,1-2 1,-3 2-4,0 0 2,2-1 3,0 0-2,-2 0-3,1-2 2,0 0-3,0 0 2,-1 0-1,1 2 3,-1-4-2,3-6 1,-4 12 2,3-8 1,1-4-5,-4 12 3,4-12-5,-1 5 3,1-5 0,0 0 1,-3 8-1,3-8 2,0 0 0,0 0-2,0 0 1,0 0 2,0 0 1,0 0-3,0 0 1,0 0 2,0 0-1,0 0-1,0 0 1,0 0 1,0 0-3,0 0 1,0 0-3,0 0 2,3-26 1,-3 26-3,3-15 2,-3 5 0,2 0 1,-1 0-3,2-2 1,2 0 0,-3-1 0,0 1 1,-1-1-1,2 1 0,-2-2 0,0 4 3,0-1-7,-1-2 1,2 2 1,-1 1 2,-2-1-1,2 2 0,0-1-1,-2 0 3,1 10-2,0-13 2,-1 7 1,1 6-3,1-13-2,-1 6 7,0 7-3,1-13 0,1 7-3,-2 6 3,1-13-4,-1 13 2,1-9 3,-1 9-2,2-6 1,-2 6 0,0 0-2,0 0 0,1-8 1,-1 8 2,0 0-3,0 0 2,0 0-4,0 0 6,0-10-3,0 10 0,0 0-1,0 0-1,0 0 0,5-4 2,-5 4-2,0 0 2,0 0 0,7-3-1,-7 3 1,0 0-1,11 0-1,-11 0 3,0 0-5,15 2 7,-10 0-6,-5-2 3,12 5 0,-6-3-1,3-1-3,-1 2 6,2 0-2,0 0 3,0-1-5,1 3-1,-1-3 5,3 0-2,-2 2 0,0-2 3,-2-1-3,2 2 0,1-2 3,-3 2-1,2-2-4,-4-1 5,1 3-7,-8-3 5,12 0-2,-12 0 2,11-1-4,-11 1 6,0 0-5,12 0 1,-12 0 1,6 1 0,-6-1 0,0 0 0,0 0 0,0 0 2,9 0 0,-9 0-2,0 0 0,0 0 1,0 0-3,0 0 4,0 0-10,0 0 8,0 0 0,0 0-2,0 0 0,0 0 1,5 5-3,-5-5 5,0 0 2,0 0-1,0 0-4,-11 17 4,7-12-3,0 0 5,-3 4-3,1 0 4,-3 0-2,0 1 1,1 3 0,-3 1-2,-1 0 1,1-2 0,-2 2 1,2-2 1,-1 0 0,1 0 0,-1 1-2,-2-2 1,5 2-1,-2-2 1,1-3 0,3 2 0,-1-4-5,-2 2 5,3 0-5,0 1 6,-1-1-7,0-2 3,2 0-15,1 0-10,-1-1-20,1 0-25,2 0-24,3-5-19,-6 8-17,6-8-19,0 0-54,0 0-123,7 11-350,-7-11 155</inkml:trace>
  <inkml:trace contextRef="#ctx0" brushRef="#br0" timeOffset="676684.2031">20770 9022 53,'0'0'137,"0"0"-4,0-11-20,0 11-3,0 0-4,-1-7-4,1 7-1,0 0-10,-2-7 2,2 7-6,0 0-6,0 0 1,-2-9-10,2 9-2,0 0-8,-8-6 0,8 6 1,0 0-4,-3-6-1,3 6 0,0 0 1,0 0 0,-3-8-10,3 8 0,0 0-4,0 0 6,0 0-3,0 0-5,0 0 1,0 0-4,0 0-6,-5-4 0,5 4-3,0 0-11,0 0 5,0 0-3,0 0-5,0 0-1,0 0-1,0 0-3,0 0-1,0 0-1,0 0 2,0 0-4,0 0 5,0 0 4,0 0 2,0 24 0,0-16-2,0-8-3,0 11 6,0-1-4,0-3-2,1 3 0,0 0 1,2 2 2,-3-3-1,0 1-1,0 2 3,0-3-5,0 3 4,0-1-3,0 0 3,0-1 1,2 1 3,-2 1-2,-2-2-1,2 2-7,0-4 6,0 2-6,-3 0 6,2-4-3,1-6 0,-1 14-4,2-4 1,-2-3-6,1-7 6,0 12 1,1-6-4,-1-6 3,-1 11 5,1-11-7,0 0 0,-1 10-5,1-10 11,0 0-13,0 8 0,0-8 0,0 0 4,0 0-3,0 0 0,-2 8-1,2-8 4,0 0-3,0 0-1,0 0 1,0 0 1,0 0 6,0 0-7,0 0-3,0 0 2,0 0-1,0 0 4,0 0-2,0 0-3,0 0-22,0 0-33,3 6-31,-3-6-41,0 0-44,0 0-63,7 4-183,-7-4-452,0 0 200</inkml:trace>
  <inkml:trace contextRef="#ctx0" brushRef="#br0" timeOffset="701526.4656">23717 9128 100,'0'0'122,"0"0"-7,0 0-6,0 0-9,0 0-18,0 0-1,0-8-11,0 8-1,0 0-5,0 0-8,0 0-9,0 0 0,0 0-9,0 0-7,0 0 2,0 0 2,0 0-9,0 0 0,0 0 3,0 0 3,0 0-3,0 0-6,0 0-5,0 0 5,0 0-9,0 0 6,0 0 1,0 0-6,0 0 10,0 0 1,0 0 2,0 0 7,0 0 1,0 0-4,-3 34-2,3-27 0,0 3-7,-1-2 2,-1 3 3,2-1 2,0-1 1,0 2-1,-2-2-5,4 0-2,-2 3-3,0 0 6,0 1 5,0-1 1,0 1-4,2 0 0,-2-2-8,0 1 6,1 1-4,1-2 2,-2 1 0,1 0 0,3 4 0,-4-1-2,0-4 1,2 1-4,-2 4 6,4-4 7,-1 0 0,-1 0-3,0-1-4,4-2-4,-2 3 2,-1 0-2,-1-1 2,4 0-4,-2 3 4,0 2-6,-2-5 1,2 0 1,-2 2-3,-1-1-1,-1-1-1,0 2 0,0-1-1,4 0-1,-2 0-2,-2 1-1,0-1 1,0-1 1,2 0-4,0 2-2,0 0 3,-2-3-5,2 4 9,-2-3-2,2 6 5,-2-4 9,3 2-1,-3 1-2,0-4-3,1 1 0,1 4 1,-2-5-5,1 4 0,0-1-1,0 2 3,-1-5-2,-1 0 1,2 1-2,-1 3 3,0-1-2,0-3-2,2 4-4,-4-5 1,4 4 2,-2-1-2,0-3 4,0 5-2,0 0-2,2-1 2,0 2-1,-1-3 4,-1 2-2,0 1 3,1-5-7,-1 0 1,1 1 2,-1 3-4,0-4 1,0 0 0,0 1-4,0 0 4,0-1-1,1-1 1,-1-1-4,3 0 0,0 1 1,-1 1 0,-2-1 0,3 1 4,-2 0-4,0-1 1,1-1-2,-1 0-1,0 1 0,1 0 1,0 2 1,-2-1 4,4-2-6,-1 0 3,-1 1-1,-1 0-3,4-2 6,-2 3-1,-3-1-1,1-3-1,0 0-2,0 0 0,1 1-3,2-1 6,-3 2-1,-1 0 1,0 0 0,4 2 2,-3 0-2,2-2 2,3-1-2,-6 2-1,4-2-3,-4 1 5,1 1-2,-1 0 1,3 0-3,-3-2-1,0 1 2,0-1 5,2-1-5,-2-1-1,3 2-3,0 1 5,0-2-4,-1 0 2,-2 1-3,2 0 5,0-2-5,-2 3 1,1-4-1,0 0 0,0 4 2,-1 0-2,3 0 2,-3-1-3,1 1 3,2-3 0,-3 0-1,0-7-1,0 14 0,2-6 5,-1-2-7,1 1 2,-2-7-1,1 12 0,-1-6 3,1 1-2,-1-7 1,0 16 0,2-8 0,-2 2 3,2-3-5,-2 0 3,2 0-2,-2-7 0,0 14-1,2-5 2,-1 0 0,-1-2-2,3 1 0,-3 1-1,3 0 3,-3 1 2,2-3-2,-2 0-3,1 0 2,-1-7 3,3 16-1,-2-9-4,2 2-1,-3-2 10,2 0-7,-1-1-1,-1-6 1,1 12-2,1-5 3,-2-7 0,0 13 1,0-7-3,0-6 0,0 12 3,3-4 0,-2-1 1,-1-7 0,1 15-3,0-7-1,1 0 3,0-2-2,-2-6 2,1 13-4,-1-4 3,0 1-1,0-4-1,0-6 3,2 11-1,-2-4-1,0-7-3,0 11 5,3-5-3,-3-6 0,2 13 6,-2-4-2,0-9-1,0 13-2,0-7-1,0 2 3,0-8-4,3 11 2,-2-4-1,-1 0 0,3 0-1,-3-7 5,2 11-4,-2-11 0,0 14 4,2-8-1,1 1-3,-2 0 1,1-1-1,-2-6 2,1 10-2,-1-10 0,2 10 2,0-5-4,-2-5 4,4 12 2,-4-6-4,1 2 1,0-3 4,-1-5-1,1 13-5,1-9 3,-2-4-1,0 11 0,0-11 2,0 11-2,0-5 8,0-6-9,0 11 2,0-11 0,0 10-4,0-10 2,0 9 2,0-9-3,2 7 4,-2-7-3,0 0 1,3 10-1,-3-10 3,0 8-3,0-8 2,2 9-4,-2-9 6,3 8-3,-3-8-3,2 7 3,-2-7 1,0 10-3,0-10 5,2 9-4,-2-9 4,0 10-2,0-10 0,0 10-4,0-10 4,0 10-2,0-4 2,2 1-2,-2-7 2,-2 13 0,2-13 2,0 12-3,0-4 3,0-8-1,0 12-2,2-5 4,-2-7-2,0 14-1,0-9 6,0-5 3,-2 10-7,2-10 0,0 10-2,0-10 5,0 0-3,0 10 1,0-10 2,0 0-4,2 6-2,-2-6 2,0 0 1,0 0-2,0 0-1,0 0 1,2 7 3,-2-7-5,0 0 0,0 0-8,0 0-6,0 0-11,0 0-12,0 0-19,0 0-21,0 0-24,0 0-21,0 0-31,0 0-34,0 0-34,0 0-223,0 0-480,0 0 213</inkml:trace>
  <inkml:trace contextRef="#ctx0" brushRef="#br0" timeOffset="703014.158">23684 9185 96,'0'0'128,"0"0"-6,-2-12-13,2 12-7,0 0-15,0 0-6,2-8-4,-2 8-4,0 0-3,0 0-5,2-7 0,-2 7-2,0 0 0,0 0-6,0 0-1,0 0-6,0 0 2,5-4-6,-5 4-2,0 0-2,0 0-5,0 0 7,0 0-8,0 0-1,0 0-5,0 0-5,0 0 0,0 0-2,0 0 1,0 0-4,0 0-6,0 0 3,0 0-1,0 0-4,0 0 1,0 0-2,0 0 4,-20 25 3,15-15-1,-6 0-3,4 0 0,-2 3 1,-1-1 2,3 0-6,0-1 7,-2 2 0,1 3 4,0-1 0,-3 1-6,3 1 5,-1-1-4,-3-2-4,3 0 4,5-3 0,-6 5-3,3-1 3,-1 1-8,3-6 6,-3-1-4,5 1-3,-2-2 3,3-2-3,0 0 1,2-6-6,-5 9 3,5-9-1,-4 7 1,4-7 2,-2 6-2,2-6 2,0 0 10,0 0 5,0 0-1,0 0 7,0 0-3,0 0 3,0 0-7,0 0-2,0 0-1,15-26-5,-10 11-2,-2 3-1,8-4-6,-5 2-2,1-3-3,-1 3-1,2-2-3,-2-2 2,3 2-9,-1 1 4,-2 0-4,2 2 5,-3-2-4,1 4 4,2-2 0,-2 2-3,-1 1 1,1 1 3,-1-1 1,1 0 4,-2 5-3,0-1 2,-2 0-3,3 1 1,-5 5-3,6-11 6,-2 7-5,-4 4 2,7-8-3,-3 5 4,-4 3 2,0 0 2,5-9-5,-5 9 4,0 0-5,0 0 1,4-6-2,-4 6 2,0 0 5,0 0-6,0 0 4,0 0-3,0 0-1,13 7-1,-13-7 2,11 5 2,-7-1 3,0 1-2,3 0-2,1 2 4,2-2-1,-1 2-1,3 0-2,-1 1 2,2 2 2,-3-2-1,2 0 2,-1 3 0,3-1 0,-1-1-3,-3 0 3,1-1-3,0 3 4,-1-3-2,-4 0-3,1 1 5,-2-1-2,3 0-2,-3-3-2,-1 0 6,2 2-2,-1-3 1,-5-4-1,7 9 2,-5-4-5,2-1 2,0 0 0,-4-4 2,5 6-3,-5-6 3,0 0-1,3 6 1,-3-6 0,2 6-1,-2-6 2,0 0-2,0 0-1,0 0 3,0 0-3,-3 11-1,3-11 2,-7 6-2,7-6 3,-12 4 3,2 0 0,-4-2-6,3 1 4,-11 1 0,6-3-1,-4 1 0,-9 2 4,8-2-3,1-1 0,-8 1 0,7 0-1,1 0-2,-2 1-2,1-2 3,0 0-2,2 0 4,1 3-1,0-2 0,0 0-3,3 1 2,-3-1-1,4 1-1,0 0-1,3-1 2,-1-1 1,6 0 0,6-1-3,-13 3-2,10-1 4,3-2 0,0 0-5,-13 3-3,13-3-8,0 0-8,0 0-4,-7 3-15,7-3-6,0 0-16,0 0-13,2 8-6,-2-8-28,0 0-3,7 9-14,-7-9-41,4 3-115,-4-3-306,10 5 135</inkml:trace>
  <inkml:trace contextRef="#ctx0" brushRef="#br0" timeOffset="703971.2644">24452 9869 28,'0'0'144,"-4"-8"-10,4 8-9,0 0-13,-5-7-11,5 7-9,0 0-7,-5-7-2,5 7-7,0 0-6,-7-5-4,7 5-1,0 0-4,-10-3-3,10 3-3,0 0-7,-5-2-5,5 2-1,0 0-7,0 0 3,-10-1-7,10 1-1,0 0-6,0 0 2,-10 3-1,10-3-1,-8 5 0,1-3-2,2 2-3,5-4 0,-11 8 0,4-4-3,0 4-3,-1-2 2,3-1-4,-4 2 1,4 3 4,-1-1-3,-1 2 2,1-1-2,1 1-2,-2 3 1,2-2-2,0-2 2,0 1-4,-1 3 7,0-3-3,1 3 1,1-2-2,2 0 13,-2 0-11,1-1 1,-4 1 0,7 0 2,-3 1-1,2-2-3,0 5 6,0-5-1,1 3-3,1-2 1,-1 0-4,2 0-2,-2-1-3,7 0-1,-4-1 2,1 0-4,-1 0 9,3 0-10,-2 0 2,0-1-3,5 0 7,-3-1 0,1-1-8,0 2 3,0-5 2,2 4 0,0-1-4,0-1 2,2 0 0,-2 0 3,2-1 3,0-1-6,0 0 3,0 0 0,3-1-2,-4 0 1,4 0-3,-3-3 2,1 1 4,-1 0-4,0-1 0,-2 0-2,-9 0 2,19-2 2,-13 1 2,4-3 1,-3 2-4,1-3 7,0 0 13,2 1-5,-2-2 14,-3-2-2,2 0 0,-3-3-6,1-1 3,-2 0 1,1-5-2,-1-2 2,-2 0-2,3-6-4,-5 6-1,-1-2-4,0 2-2,-5-5 1,2 6-2,-3 2 0,1 0-2,-1 5-1,-2-4 0,-2 4-5,-1-2 3,0 3-5,-1 1-4,-2 2-16,0 1-25,-2 0-41,2 4-31,3-2-54,-2 4-77,-4 0-140,6-1-413,-1 1 182</inkml:trace>
  <inkml:trace contextRef="#ctx0" brushRef="#br0" timeOffset="721154.0815">22575 12229 89,'0'0'144,"0"0"-10,0 0-14,0 0-13,0 0-5,0 0-16,0 0-13,0 0-5,0 0-2,0 0-5,0 0-9,0 0-8,0 0-4,0 0 4,0 0-12,0 0-2,0 0 0,0 0-5,0 0-1,0 0-1,-11 4-4,11-4 4,-7 4 5,7-4-2,-11 4 0,4 0 5,0-1-4,1-1 3,-4 1 4,1 0 4,1 1-2,-3-1-5,1 2 5,1-1-4,-1 0 1,-2-1-2,3 0 0,-5-2-7,5 2 2,0 0 1,-4-1-6,4-1 4,-2 1-1,-1 2-2,3-1 1,-1 1-4,-4 0-3,5-2 2,0 1-4,-5-1-3,5 1 0,-1 0 0,-2-1-5,3-1 3,0 2 1,0 1-1,0-2-2,-2 1-2,1-1-2,-3-1 4,2 0-6,-3 1-1,1 0-3,-3-2-10,-9 3-2,-3 0 9,1 0 2,4 0 0,1-2 4,2-1-3,-7-3-3,4 3 4,1 2 7,-1-2 4,-3 0-9,5-2 6,-6 1-2,4 0 6,2 0-4,0 1 4,-6-1-7,0 0 1,7 1 2,-2-2-5,3 1 2,-2 1-2,4-1 5,-3 2-5,2-1 1,2 3-1,-2-3-1,3-3 3,2 4-2,-1-1-2,2 2 1,-3-2 0,3 0 1,-1 1-2,1 0 2,-1-1 1,2 1 1,0-2 0,2 0-3,-1 2 1,0-1 1,10 0-2,-14 0 1,7 0-2,-4 0 1,3 1-1,8-1 1,-17 1-2,6-1 0,0 3 1,-3-2-2,3 0 2,-4 0-2,-3 3 4,6-2-1,-7 0 0,6 0 1,-4-3-2,-1 2 6,0-1-7,0 0 7,-1 0-5,6 1 4,-5-2-4,0 1 2,-1-1 2,3 2 1,-4-1-2,1-1-2,1 1 4,-1 0-3,3-1 1,-2 1-4,0-3 2,0 3 4,-1-3-5,6 3 1,0 0 1,-1-1 1,0 0-3,3 0 3,0 0-1,0-2 1,-1 3-3,2 0 3,-2 0-5,1 0 3,0 2-3,-2-1 2,1-1-1,1 0-1,-1 0 3,1 1-1,0-1 0,0 1-2,-2-1 4,-1 1-5,1-1 6,1 0-3,-1 1 1,-4-1-1,1 2-1,-2-2 2,6 0 0,-2 1-2,1-1-1,-6 3 3,5-3-1,-4 0 2,0 0-1,-2 1 2,4 0-4,-5-1-1,1 0 5,3 1-1,-2 1-6,1 0 5,0-1-1,-1-2-1,6 1 0,-6 0 0,3-2 0,2 1-3,-4-1 0,1 2 5,1 0-3,0-1 1,3 1 2,-1-1 2,-2 1-7,1-2 4,2 2-3,1 0 1,-1 0 2,-1 0-3,-3 3 0,3-3 1,0 2-2,-4-2 1,5 2 1,1-2 2,-2 3-7,1-2 3,-1 0 0,2 1 2,-2 1-1,1 0 0,2-2 0,-3-1 0,4 0 0,-3 0 1,1 1-3,-1-1 2,2 1 1,0-1 2,0 0 0,-3 1-1,3-1 1,-2-2-4,4 2 5,-1 0-2,-2-1-1,1 1 3,-1-1-2,2 0 1,0-1 0,0-1-3,-2 2 3,1-1 1,-1 0-5,2-2 4,-2 3-2,1-3 4,-1 2-3,3-2 5,-3 2-2,1-2-4,1 2 2,-2-2 2,2 2-4,1-2 6,-2 1-3,1 0-1,1 0-2,-3 2 1,3-2-1,2 2 2,-2-2 3,9 3 1,-13-3 1,13 3 0,-12 0-5,4-3 4,8 3 1,-12-2-3,12 2 1,-12-2 4,12 2-2,-11-1-2,11 1-1,-10-2 4,5 0-5,5 2 0,-13-1 0,13 1 2,-9-1-1,9 1 2,-9 0-5,9 0 4,0 0-1,-14-2-4,14 2 3,-8-1 0,8 1-4,-9-1 2,9 1 0,0 0 1,-14 0 0,14 0 2,-9 0-1,9 0 2,-9-1-1,9 1-1,-10-2-2,10 2 2,0 0 0,-10-2 0,10 2-1,-9-1-3,9 1 3,0 0-3,-11-2-2,11 2 1,0 0-4,-9-4-4,9 4-4,0 0-8,-8-1-6,8 1-6,0 0-8,0 0-6,-8-4-11,8 4-8,0 0-20,-5-5-18,5 5-13,0 0-38,0 0-90,0 0-269,0 0 120</inkml:trace>
  <inkml:trace contextRef="#ctx0" brushRef="#br0" timeOffset="721950.0936">19354 12059 74,'-6'10'101,"1"-6"13,1 2-2,0 1-19,-1 0-2,-3-2-8,3 2-3,-3-1-9,3-2-4,-1 2-2,-3-1-4,0 0-1,3 1-6,-2 0 5,1-2-7,-3 2-1,1 0-5,0 0-5,-1-3-4,3 2-2,-1 0-4,0 2-3,-1-2 0,0 2-6,3-3-7,-2 2 2,1-4 2,2 1-9,5-3 0,-8 7 3,8-7-3,-5 4-3,5-4 0,-6 4-2,6-4 4,0 0-2,0 0 2,-6 3-3,6-3 3,0 0 5,0 0 3,0 0-3,0 0 1,0 0-9,0 0 1,0 0 2,0 0-4,0 0 1,-3 7-8,3-7 6,0 0 4,0 0 4,0 0 0,0 0-4,11 11 6,-9-6 0,-2-5 0,5 9 3,-1-5-3,0 3-1,0 1 5,0 3-5,2-2-1,-1 1 0,-1 4 8,0-2-4,1-1 1,0 0-3,0 1 2,0-1-4,2 0-3,-2 1 3,0-2-2,3 1-1,-5-2-2,3 0-1,0 1 2,1 0 0,-2-3-4,2 1-1,0-2-1,-4 0 2,3-1-1,-3-1 2,0 0-4,-3-4 7,9 7-3,-9-7-4,5 7 3,-5-7-3,4 2 0,-4-2 4,0 0-5,0 0 4,5 6-1,-5-6 9,0 0 3,0 0 4,0 0-2,0 0 3,0 0 2,9-16 1,-9 8 5,1-2 6,2 1-6,-2-3-2,1-4 2,0-2 0,-2 2 5,1-2-2,0-2-5,-2 2 2,0-1-5,-1 0 0,1-5-3,0 0-1,0 8-3,-3 0-1,0 5 0,2-5-2,0 3 1,1 1 0,-2 0-2,1 2 1,1 1 1,-2-1-1,0 0-3,2 1-3,0-1-1,-2 0-5,2 5-4,1 5 9,-5-12-6,5 12 1,0-8 1,0 8-5,0 0 0,-1-8-13,1 8-8,0 0-21,-3-6-17,3 6-20,0 0-13,0 0-11,0 0-13,0 0-17,14-3-21,-14 3-182,8 0-365,-8 0 162</inkml:trace>
  <inkml:trace contextRef="#ctx0" brushRef="#br0" timeOffset="722660.0852">20628 11956 121,'0'0'161,"-5"-6"-4,5 6-12,0 0-8,-4-5 7,4 5-12,0 0-2,0 0-10,-4-6-3,4 6-5,0 0 0,0 0-6,0 0-5,0 0-6,0 0-3,-5-6-7,5 6-4,0 0-9,0 0-1,0 0-7,0 0-6,0 0-8,0 0-1,0 0-10,0 0 2,0 0 2,0 0-7,0 0 9,-6 17-5,6-17 2,0 14 9,-1-5-11,1 0-4,1 2-3,-1 0 7,6 0-12,-6-2 0,3 4 2,1-2 2,0 5 2,0-4 3,3 2-4,-4-1 2,4-3-4,-1 1-4,-1 0-2,0-2 3,0 1-8,-1-2 9,2 1-13,-4-3 2,2-1-4,-1-1-3,-3-4-4,4 9 7,-4-9-6,4 5 2,-4-5 2,0 0-5,3 7-1,-3-7 3,0 0-16,0 0-5,0 0-31,0 0-30,2 5-49,-2-5-63,0 0-71,0 0-220,0 0-513,0 0 227</inkml:trace>
  <inkml:trace contextRef="#ctx0" brushRef="#br0" timeOffset="739886.1043">17815 8994 24,'0'0'103,"0"0"-5,0 0-7,0 0-6,-5-5-7,5 5 5,0 0-2,0 0-5,0 0-7,0 0 13,0 0-8,0 0 6,1-10-6,-1 10 3,0 0 0,0 0 0,0 0-2,0 0 0,0 0-8,0 0-3,0 0-2,0 0-6,0 0-6,0 0-3,0 0-1,0 0-8,0 0-5,0 0-1,0 0-5,0 0-3,0 0-4,0 0 0,0 0-5,0 0 2,0 0-7,0 0-2,0 0 0,0 0-3,0 0 1,0 0 0,0 0-1,0 0 2,0 0 0,0 0 7,0 0 0,0 0 0,0 0-1,9 18-5,-9-18 5,2 13 1,-2-7 6,1 0 1,-1 3 0,3-1-3,-3 2 3,0 0-3,-2-1 8,4 1 0,-2-2 0,0 1-4,0 2-2,0-2 3,0 2-8,1-4-1,0 3 0,-1 1-3,1 0 4,1-2-5,-1-2-1,-1 3 1,3 1-2,0-3 2,-5 3 1,4 0 0,0 0-5,0-2 2,-1 2-2,1 1 4,-1-1 0,-1 1 1,1-2 4,-1 1 0,2 2-3,-2-2 0,0 3-4,0 1 5,0 1-4,0-4 2,0 3-2,-2-2 5,4-3-4,-1 2 0,1 1-4,0-2-3,0 0 4,1 0-1,-1 0 11,0 1 2,0-3-1,2 1-4,0 2 2,-2-1-4,1-1 0,-2 0-1,1-2 0,-1 3-3,0-1 1,2 2-5,-2-2 4,0-1-2,1 2 0,-1-2-4,-1 1 3,2-2-2,-1 0-1,-1-1 4,2 0-6,-2-7 0,5 17 5,-3-10-4,1-1 1,0 3-1,-2 0 4,3-1-2,-3 1-1,3-1 4,-1 2-4,-2-1-2,0 0 2,2 1 0,0 0 1,-1 0-3,1 1 1,-1 0 2,-1-4-6,2 6 1,-1-2 5,1-2 2,1 2-1,-2 0-8,1-2 5,-1 3 0,3 1 1,-1-3-2,0 1 1,-1 0 4,2-3-1,-1 3-2,-1-2 3,0 0-2,3 2 0,-3 0 1,-1-2 1,1 2-5,1 0 1,0-1 7,1-3-4,-3 4-4,2-2-1,-1 1 2,-1-1 0,1 1-2,-1-2 1,1 1-2,1 0 6,-2 0-2,0-1 3,0 3-5,-1-2 3,2 0 2,-3 2-2,3 0-5,-2-1 4,1-1-4,0-2 1,0 3 7,-1-1-4,2 1-4,-2-1 6,1 1-3,-2 1-1,2-2 5,-2 2-7,3-2 2,-2 0 0,0 1 0,-1-2 0,3 2 0,-2-3 2,2 3-2,-3-3 0,2 4-3,2-2 3,-3-1-1,0 1 4,2-1-4,-2 3 6,2-2-3,-1 0-2,1-2-3,0 3 5,-1-1 4,0 0-7,0-1-2,1 2 3,-1-3 1,1 1-2,-2 0 2,1-1 0,0 3 0,-1-5 2,0 3-5,2-1 7,-1 1-5,1 0 0,-2 0-3,3-3 1,-3 1 3,1 3-3,1-4 3,-1 6 1,0-3 0,1-1-7,-1 3 6,-2 0 0,2 0-3,-1-1 1,0 2-1,-1-1 5,2 0-2,-2 0-1,0-1 2,0 1 1,1 1-3,-1-2 0,1 1-3,0-1 4,1 1 0,-2-2-1,0 2-3,0-2 3,1 0-1,0 2 3,-1-1-5,0 1 4,0 2 2,0-1 0,0 0-1,0-1 4,2 2-6,-1-1-1,0-1-1,-2 0 3,1 1 0,1-2 1,-1 3-4,1-2 8,1-1-6,-2 0 0,2 1-5,0-1 6,0 1-2,-1-1 0,2 1 2,-3 1-2,2-3 2,0 2-4,-1-4 11,2 3-7,-2 1-2,-1 0 2,2-2-4,0-1 2,-1 0 0,-1-7 1,1 11-2,1-4 1,-1 0 8,-1-7-5,1 14-1,0-8 0,-1 1-1,1 0 0,-1-7 1,3 11 2,-3 0-5,3-5 3,-3-6 0,0 17-1,1-10 0,0-1 1,0 1-3,-1-7 1,2 13 1,-1-7 0,0 1 0,-1-7 1,2 14 0,-1-9-1,0 3-1,-1-8 2,0 13-3,0-6 4,0-7-1,1 12 1,1-3-2,-1-2-1,-1-7 2,0 12 1,0-5-2,1 0 1,-1-7-2,-1 15 6,1-6-6,0-2 5,1 3-4,1-4 1,-2-6 1,1 11-1,-1-11-3,0 10 3,0-2-2,3-2-2,-3-6 6,1 9-3,0-2 2,0-2 0,-1-5-4,2 13 9,-1-8-10,1 2 0,-2-7 2,2 8 2,-1-2 0,-1-6 1,1 13-2,-1-8 1,0-5-1,1 12 2,1-5 5,-2-7-5,0 12-4,1-5-1,0 1 4,-1-8-3,3 11 0,-3-5 0,0-6 4,1 10 1,0-4-5,-1-6 5,0 11-3,0-11 1,0 12-1,0-5 2,0 0-3,0-7 2,0 13-1,0-5 3,0-8-4,0 13 13,0-6-13,0-7-1,0 13 2,0-13-2,-1 10-5,0-4-3,1-6-2,0 0-5,-1 9-7,1-9-6,0 0-16,0 0-12,-3 9-12,3-9-20,0 0-28,0 0-28,-4 3-26,4-3-51,0 0-149,0 0-402,0 0 179</inkml:trace>
  <inkml:trace contextRef="#ctx0" brushRef="#br0" timeOffset="741402.1054">17874 8993 22,'-3'-10'104,"3"10"-5,-1-7-12,1 7-14,-7-7-5,7 7 10,0 0 8,-2-7-23,2 7 7,0 0 0,0 0-8,-1-9-10,1 9 6,0 0-1,0 0 6,0 0-17,0 0 2,0 0-10,0 0-8,0 0 2,0 0-4,0 0 1,0 0 0,0 0-8,0 0 6,-18 10-12,14-4 23,-3 0-8,2 1 9,-2 0-8,1 2-3,-2 1-2,1 0 2,-3 5 4,3-6 1,-1 2-2,-1 2-2,0 2 4,-2-1-4,3-4 2,0 3-1,-2 0 0,3 2-3,0-4-5,2-1 3,0 1 0,-3 3-2,3-4 1,-1-1 1,1 2-6,0-4 0,2 1-3,-1-3-1,4-5 5,-5 8-6,1-5-3,4-3-3,-5 5 1,5-5 1,0 0-4,-4 7 5,4-7-3,0 0 2,0 0 9,0 0-4,0 0 2,0 0-1,0 0-1,0 0-4,0 0 1,0 0-5,0 0 2,11-26-3,-7 18 1,-1-2 0,1 0-2,0 1 1,0-3 2,0 3-3,-1-1 2,4-1-2,-4 0-2,0 2-2,2 0 3,-2-2-3,2 3 3,-1-1-2,0 2-3,-3-2 2,4 1 4,-1 3-5,0-3 2,-1 2-4,1 0 4,3-2-4,-2 1 1,1 1-3,2-2 3,-4 4 0,1-2-1,1 1 3,0-1-2,0 2-1,-3 0 2,-3 4 3,6-7-3,-6 7 0,0 0-1,5-6 3,-5 6-3,0 0-2,5-3 2,-5 3-4,0 0 2,0 0 2,0 0-2,0 0 2,0 0 0,0 0-1,0 0 8,0 0-2,15 8 4,-12-4-2,1 2-2,-1 0 8,3 1 5,2 1-7,-1-2 3,1 3-2,-1 1 2,2 0-7,-1 0 2,2 3 5,1-1-3,-2-2-6,2 2 2,0 0-1,2 2 2,-5-3-4,6-1 2,-3 3-2,3-1 1,-5-5-2,2 3 3,0-2-5,-2-2 1,0 0 0,-4 1 3,4-2-3,-4 0 4,1 0 1,-2-1-3,0 0-1,-4-4-1,5 7 1,-5-7-2,5 6 6,-5-6 6,0 0-2,0 0-4,0 0 0,-18 11 2,8-10 0,-4-1 0,-3 1-4,-2 1 0,-9-4-1,1 1 1,-1 0 0,0 1-2,1-3-2,-2 3 5,1-2-4,7 2 1,0 0-2,0 0 0,1 1-8,2 0-6,4 2-12,1-2-3,-1 2-14,5 0-21,0 1-21,-1-1-20,5 2-25,0 0-16,2 1-47,3-6-129,-3 12-348,3-12 153</inkml:trace>
  <inkml:trace contextRef="#ctx0" brushRef="#br0" timeOffset="742277.5281">18411 10006 22,'0'0'130,"-8"-4"-6,8 4-6,0 0-15,-5-3-4,5 3-5,0 0-11,0 0-8,0 0-2,0 0-6,-6-5-8,6 5-3,0 0 1,0 0-10,0 0-1,0 0-10,-14 2 1,14-2 0,0 0-1,-8 3 3,8-3-4,0 0 4,-11 5 5,7-2-3,0 2-2,4-5 0,-8 7-4,4-3-3,-1 1 8,0-1-5,0 1 4,5-5-7,-8 11-3,4-5 2,2 0 0,2-6-3,-5 11-3,2-4-1,2 1 3,0 2-2,1-2-4,-3 3 2,6 0 2,-3 1-3,2-3-6,1 4 1,1-3 1,-1 2-3,0 0-4,2 0 3,0-1-1,2 0-3,2 3-5,-3-2 4,0-2 0,1 0-2,-1-3 1,2 0-3,-2-1-2,-1-1 3,3 0-3,0-2 5,-1 0 0,2 0 3,0-3-4,1 0 4,-3 1 6,-7-1 0,15-3 3,-6 0 4,-2 0 0,0-3 4,2 0 1,-2-2 3,-2-1 5,2 0-1,0-2 1,-4-5-1,0 0-5,0-3-2,-2 1 4,-1 1 0,-3-1-4,1 1-2,-2 0-3,-3 1-1,3 0-6,-3 1-1,-2 1-16,2 5-19,-2-2-34,-2-1-48,-4 1-63,3 5-80,-7-2-162,0 0-438,1-1 194</inkml:trace>
  <inkml:trace contextRef="#ctx0" brushRef="#br0" timeOffset="764532.9095">18550 12872 81,'0'0'111,"0"0"3,0 0-8,0 0-14,0 0-8,0 0 6,13 2-15,-13-2-3,6 2 7,-6-2-4,9 3-1,-9-3-7,12 2 4,-8-1-9,-4-1-6,11 7-3,-2-5-3,-3 0-4,2 1 8,0 0 4,5 2-1,-4 0-5,1 0-3,1-2-4,1 2 1,-1 0-4,-1 0 0,3 0-8,0 1 2,2 1-8,-2-3 2,4 5 0,1-2-2,-3 1-1,2-2-6,0 1 4,1 3 14,3-2 1,-3 1-6,2-2-3,-2 1 1,1-1-6,2 0-1,-2 1-3,7 1-1,-6-4-1,0 2 0,1-3-4,-1 2 1,2-1 3,-1 0 0,-1 0 1,0-2-5,0 2 0,2-1 4,-2-1-10,-1 2 1,0-1 2,0-1-3,3 2 0,-2 0-3,-3-3 2,5 3-2,-2-2 1,-2 2 3,1-2 0,2-1-1,-2 1 2,1 0-3,-2-1 2,4 0 2,0 1 3,-1 0-5,9-2 0,-3 3 0,1-1-4,-7-2-2,8-1-2,-1 3 2,-7-2-2,6-1-2,-5 3 3,5-1-4,-7 0 2,-1 1 1,2-1 1,-1 2-2,-3-4 0,2 2-1,-2-3-2,1 4 2,-2-1 2,2-1-3,-5 0-2,6-1 4,-1 1 0,-1-2-1,2 2 1,-2-1-1,3-1-1,-1 0 6,0 1-6,0-1-1,2 0 0,-2-2 1,0 3 2,-1 0 0,2-2 1,-1-1-2,1 2 1,-2 0-1,0 0 1,-1 0 0,3-1 0,-2 0 5,-1 1-2,1-3-2,-2 3 0,0 1-1,0-2-2,1 1 1,1-1 2,1 0-2,-2 1 2,2-3-3,-1 2 5,3 2 0,-2-1-4,-1-1 1,2 2-2,-4 0 2,1-1-3,2-1 3,-2 1-1,2 1-3,-3-1 6,-2 1-3,0-1-4,0 0 5,0 1-1,4-1 0,-1-1-3,0 2 4,-1-2-2,3 1-1,0 0 4,-2 0-4,-1 0 4,1 1 0,2-3-4,3 1 1,-4 1 0,9-2 0,-9 3 0,4-1 0,-4 1 4,0-2 0,1 4-4,1-5 1,-1 1-1,0 0 2,-6 0 1,5 1-2,-1-2 6,-4 1-8,7 0 2,-3-1-2,-4 1-2,4-1-1,1-1 6,-2 1 1,6 1-2,-7-2-3,4 3 3,-1-1-2,-1 1 3,2-2-3,-6 1 4,5 1-7,-3-3 2,-1 3-1,-2 0 4,2-1-4,-4 0 3,1 0 0,-1-1 0,1 2 1,-3-1-2,4-1 0,1 0 3,-3-2-2,3 1 1,-2 0 0,3 0 2,-3 0-3,0 1 0,3-2 1,-5 2-2,3-3-3,0 1 3,-3 3 1,0-1-1,0 1 1,-2 0-2,2-2 3,0 1 2,-2-1-1,0 0 4,-1 1-7,3-2 1,0 2 0,0 1 4,-4 0-5,3-1 6,2-1-6,-1 0 4,1-1-2,4 1-1,0-2-1,-1 2 4,0 2-3,-4-2-1,1 1-1,-2 0 3,-1 1-4,-1-1 3,-6 3 2,19-6-4,-9 4 1,-4 0-1,5-3 2,0 2 3,1 1-3,-1-2-3,-3 2 3,-3 0 2,4 0 2,2-1-3,-4 2-4,3-3 5,0 1-4,-3 1 1,-1 0 1,4-1 4,-4 1-7,3-1 5,-2 0 0,0 0-7,-7 3 5,13-3 0,-6 1-1,2-2 2,-2 3 2,-7 1-3,13-7-1,-8 5 2,4 0-1,-2 1 2,3-3-2,0 1 1,-3 0-1,1-2 3,3 4-3,-3-1 3,0-1-4,1 0-2,1-1 2,-4 1 2,3-1-2,2 0 8,-4 1-8,0 0-1,-7 3-1,11-5 4,-8 3-3,-3 2 0,11-5 0,-7 2 0,1 0-2,-5 3-1,13-5 0,-8 3 4,-5 2-2,13-6 0,-6 4 0,-1-1-1,-1 0-3,2-1 0,-1 0 2,-6 4-1,17-5-1,-9 1-6,-1 0 6,4 1 4,-2-1-3,-4 1 4,3 0-4,-1 0 4,1-1-3,-8 4 2,8-6 0,-1 4 2,-1-2-4,-6 4 3,10-5-3,-6 2 5,-4 3 2,11-7-2,-6 4-1,-5 3 4,11-5-4,-11 5 1,7-5-2,-7 5 2,6-5-4,-6 5 8,7-4-6,-7 4 1,6-7 1,-6 7 2,8-4-4,-8 4 2,6-3-3,-6 3 6,3-3-3,-3 3 2,0 0-2,0 0-3,6-5 7,-6 5-5,0 0 3,0 0-1,0 0-2,4-4 4,-4 4-3,0 0 2,0 0-2,0 0-6,0 0-4,0 0-1,0 0-7,0 0-5,0 0-13,0 0 3,0 0-12,0 0-12,0 0-16,0 0-19,0 0-13,0 0-21,0 0-12,-19-6-23,19 6-162,-12 0-349,5-2 155</inkml:trace>
  <inkml:trace contextRef="#ctx0" brushRef="#br0" timeOffset="765577.1141">22438 12548 152,'0'0'159,"0"0"-16,0 0-9,0 0-17,0 0-10,0 0-10,0 0-4,0 0-9,0 0-9,0 0-11,0 0 6,0 0 12,0 18-10,0-18-9,0 15-7,2-6 10,3 2-8,-3 2 1,0-3-3,1 3-7,3-3-2,-3 2-5,-1 1-3,2-1 1,1 4-6,-3-4 9,4 0-2,-3 3-1,2-4 3,-1 1-2,0-1-7,-1 0 3,1-4-8,-2-1 1,0 0-6,0 0 0,1 1 0,0-1-5,-3-6-2,1 14-3,2-10-2,-1 2 1,-2-6-3,5 10 3,-3-7-4,-2-3 4,2 7-4,-2-7-3,2 7 0,-2-7 0,0 0-2,0 0 5,0 0-2,2 6-1,-2-6-4,0 0 7,0 0-1,0 0 0,0 0 0,0 0-1,0 0 1,0 0-2,0 0-1,0 0 0,0 0-4,0 0-2,0 0 4,0 0-3,0 0-5,0 0 1,0 0-3,0 0 2,2-28-2,-6 18-4,4 10 5,-2-16 6,0 5-2,0 1 0,-3-1-2,0 1 2,1 0-1,2-1-4,-1-1 3,-3 3 3,-1-3-4,1-3 3,0 6-2,0-1 2,2 2-1,-1-1 5,1 3-6,0 0 4,-3 0-2,4-1-1,3 7 1,-5-11 1,1 6-1,4 5 0,-4-8 1,4 8-1,-2-7 3,2 7-2,0 0-2,-5-6 3,5 6-7,0 0 3,0 0 1,0 0 0,0 0-1,-2-7 0,2 7-1,0 0-1,0 0 3,0 0 0,0 0 0,20-3 4,-20 3-2,14 2-2,-8-2-1,3 0 3,0 2-3,0-1 2,2 0 0,0 1 0,1-1-2,-1 0 5,3 1-3,-3 2-5,2-2 6,-2 2-1,0-2-1,-2 2-2,-1-3 3,-2 0-1,3 0 2,-9-1 1,12 3-5,-8-2 5,-4-1 1,9 1-2,-9-1 2,0 0-2,8 3 2,-8-3 0,0 0-2,7 1-3,-7-1 3,0 0 1,0 0 0,0 0-3,0 0 3,0 0 1,0 0-5,8 2-2,-8-2 4,0 0-1,0 0 3,0 0 0,0 0-3,0 0 3,0 0 2,0 0 0,0 0-6,0 0 7,0 0 2,0 0 1,0 0-2,0 0 3,2 7-4,-2-7 1,0 0 1,0 0 3,2 7 0,-2-7-2,0 0-3,4 7 4,-4-7-6,0 0 4,2 6 0,-2-6-5,0 0 3,0 0 0,0 0-1,3 9 1,-3-9-8,0 6 7,0-6 0,0 0 3,0 0-6,0 0 3,0 0-4,0 7 4,0-7-2,0 0 3,0 0 2,0 0 5,-3 12-3,3-12 3,-6 12 1,2-7-3,1 3 0,-2 1 3,-1-1-3,1 1 1,-4-1-1,3 1-2,-1 0 0,0 1-2,0-1 0,1 0 2,-2-2-2,2 1 3,-1 0-1,1 0-4,-3 0-7,2-2-6,0 1-11,3 0-4,-3 0-16,1 0-23,1-1-18,-2 2-15,0-1-27,7-3-24,0-4-45,-9 11-123,2-7-344,7-4 152</inkml:trace>
  <inkml:trace contextRef="#ctx0" brushRef="#br0" timeOffset="766247.7142">21823 13337 126,'0'0'155,"0"0"-3,0 0-8,0 0-4,0 0-12,0 0 0,0 0-3,0 0-1,0 0-6,0 0-6,0 0-4,0 0-5,0 0-8,0 0-3,0 0 0,0 0-10,0 0 0,0 0-7,0 0-10,0 0-3,0 0-9,0 0-5,0 0-2,0 0-10,0 0 1,0 0-3,0 0-6,0 0 0,6 15 1,-6-3 3,0-2-4,2 3 0,0 2-2,-2 2 1,0-2 1,0 2-2,5 0 1,-5-1-2,2 1-1,3 0-6,-3-1 1,-2 0-1,2-3-2,1-3-1,-1 1-1,0-1 3,-2 1-9,2-3 1,0 0 1,1-3-3,-3-5 3,0 10-6,0-10 1,0 0 1,0 12 0,0-12-2,0 0 0,0 6-5,0-6-12,0 0-12,0 0-20,0 0-29,0 0-39,0 0-48,-3 8-49,3-8-201,0 0-446,0 0 197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3-01-20T08:17:00.77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5080 10008 33,'0'0'85,"0"0"-6,-9 3-6,9-3-8,0 0-6,-7 1-10,7-1-5,-7 2-3,7-2 8,0 0-15,-6 7 10,6-7-3,0 0 2,-8 5-5,8-5 1,-5 5-16,5-5 15,-6 5-3,6-5 4,-5 6-10,5-6-1,-8 5-6,8-5 3,-5 4-6,5-4 7,0 0-2,-7 6 0,7-6-10,-3 7 2,3-7 0,-6 5-1,6-5 1,-6 7 2,6-7 0,-5 8 2,3-3-10,2-5 2,-7 10-1,7-10 1,-4 8-2,2-4 1,2-4-5,-3 11 6,3-11-4,-3 10 4,3-10-9,0 11 5,0-5-1,0-6-2,3 12-1,-2-5 2,2 0 7,1 1 6,-2 0-8,2 0 1,0-2-3,-1 3-2,3-4-1,-2 1 1,1 1 9,0-2-8,2 2-4,0 0 2,-1-2-2,1-1 5,-1 1-9,1-1 7,0-1 2,0 1-4,-1-2-1,2 1 8,2-2-7,-2-1 2,2 1-6,-3 1 1,4-2 7,-1 0-3,-1 0-3,-9 0 8,15-2-3,-7 2 0,-8 0-2,14-4 4,-9 3-7,1-1 7,-6 2 7,12-5-8,-4 3-4,-2 0 6,-1-3 0,-5 5 3,9-5 0,-4 1-2,2 0-1,-2-1 1,-1 1 1,-4 4 7,7-9-5,-3 2 1,0 1 1,-1-1-8,1 2 0,-4 5 10,4-13-8,-1 7-6,-3 6 1,3-9 5,-2 4 2,-1 5-6,1-11 13,0 5-11,-1 6 2,0-12 1,0 5-6,0 7 9,-1-11-2,1 11 4,-2-9 0,0 2 1,-2 1-2,4 6-2,-8-11 3,4 4-2,-1 2 2,-1-1-6,-1-1 4,-1 4-5,2-1 1,-3-1 1,-2 0-2,0-2-9,2 4 16,-1-2-3,1 2 2,-1-2-2,1-2-2,-3 6 2,3-1-5,2 1 0,7 1-1,-17-3 0,7 3 1,-1-1-6,3 2 2,0 2-2,-1 0-15,-1 2-7,1 0-17,0 1-10,0 2-18,0 2-19,-3 1-19,9-2-20,-4 1-36,0 0-134,2 2-315,-1-3 139</inkml:trace>
  <inkml:trace contextRef="#ctx0" brushRef="#br0" timeOffset="1725.9685">5512 10055 79,'0'0'127,"0"0"-2,0 0-11,0 0 1,-6-5-9,6 5-7,0 0-10,0 0-4,0 0-14,0 0-2,0 0-8,0 0-5,0 0-6,0 0 0,0 0-3,0 0-10,0 0-8,0 0-2,0 0 5,0 0-11,18-6 0,-18 6 3,10-2-5,-4 1 0,-6 1-3,14-4-4,-3 2 4,-1-3-1,1 3 0,1-3-3,0-1-4,0 2 4,4-3-7,1 3 4,-3 1 0,-1-1-4,-1 2 2,2-1-2,-3-1 3,1 1-6,1-1 3,-2 1-1,2 1-9,-3-1 9,-2 2-3,0-1 2,-8 2-1,12-3 1,-12 3 5,9-3-2,-9 3-3,0 0 1,8-1 3,-8 1 2,0 0-1,0 0 9,10-1-8,-10 1 0,0 0 4,0 0-7,0 0 3,0 0 2,0 0-4,0 0 0,0 0 4,0 0-3,0 0 0,0 0-6,0 0 7,-18 18-11,14-13 8,0-1-5,-1 1 1,0-1-11,-2 1 14,-1 2 0,2 0-1,-2 1 0,-2 0-2,1 0 4,0 0-3,-3 1-4,3 0 2,-1-1-2,-3 2 1,4-1 3,-4 3 0,2-1 0,1-1 0,2 0 8,-2-2-9,1 0 2,0 2-2,-2-2-2,4 1 4,0-2-6,1 0 6,1-2-3,-1 1 1,1-2-1,2 1 3,3-5-4,-7 7 3,7-7-6,-4 7 5,4-7-2,-3 8-4,3-8-1,-5 6 2,5-6 0,0 0 3,0 9-1,0-9-5,0 0 3,5 7 1,-5-7-1,0 0-2,7 5 7,-7-5-1,7 4 3,-2-2 2,-5-2-2,16 0 2,-9 0 0,4-3 2,1 1-7,0 2 4,2-1 2,-1-1-2,0 0-8,6-2 4,-2 1 2,2 0-2,-2-1 3,1 2-3,4-2 4,-3 2-1,-1-1-2,-3 2 2,-2-2 1,1 1-1,-1 1-3,-1 1 1,-2-2 2,-3 2-2,-7 0-1,15-1-4,-15 1 3,10 0 1,-10 0 3,0 0-2,9 0 1,-9 0 7,0 0 1,0 0 3,7 1-1,-7-1 1,0 0 2,0 0-2,0 0 0,0 0-4,0 0 3,0 0-3,0 0-4,0 0-1,0 0-5,0 0-6,12-2-13,-12 2-20,0 0-22,0 0-29,0 0-35,0 0-187,-3 11-337,3-11 150</inkml:trace>
  <inkml:trace contextRef="#ctx0" brushRef="#br0" timeOffset="8507.7543">8023 10109 27,'-5'-6'99,"5"6"-8,0 0-7,0 0-14,0 0-4,-2-9-2,2 9 3,0 0-6,0 0 0,0 0-2,0 0 4,0 0-6,0 0 3,0 0-4,0 0 0,0 0-11,-8-2-1,8 2-6,0 0-2,0 0-2,0 0-4,0 0 2,0 0 0,19-6 3,-12 4 11,-3-1-4,8 0-3,-1 0-9,0 1 5,-1-2-2,1 0-4,3 0 0,-2-1-6,2 2 1,-2-3-1,5 1 9,-1 0-11,-3 1-7,1 2-2,-5-3 5,4 0-3,-3 4-3,-2-1-3,-2 1-3,-6 1 5,13-3-10,-13 3-3,6-3-3,-6 3-7,0 0-6,9 0-2,-9 0-2,0 0-23,0 0-37,0 0-6,0 0-24,-21 19-129,10-13-261,-6 1 115</inkml:trace>
  <inkml:trace contextRef="#ctx0" brushRef="#br0" timeOffset="8978.5652">8034 10086 144,'0'0'144,"0"0"-13,0 0-10,0 0-20,0 0-16,0 0-2,0 0-11,0 0-10,0 0 9,0 0-2,0 0-9,0 0 1,0 0 9,12 15-7,-12-15 2,6 8-6,-4-2-2,0 0-1,1 2 0,1-1-6,-2 2-3,1-3 6,0 1-3,-2 0-2,2 3 0,-1-2-4,0 2 4,-1-2 1,0 2-3,0-3-4,1 3-5,0-2-1,-2 3-3,4 0-5,-4-1 0,2-1 1,-1 1 0,0-2-3,0-1 3,0 3-6,2-3-1,-3 0-3,4 0 2,-3 1-4,-1-8 1,5 10 0,-1-4-5,-2-2 1,-2-4-2,3 8-5,-3-8 4,4 6 1,-4-6 4,8 4 0,-3 0-2,2-2-1,-7-2 0,11 2-3,-5-2 0,-6 0 0,17 0-2,-11 0-4,5 0 4,1-2-1,1 0 0,-4 1-2,5-1 1,-4 0-9,3-1-2,-3 1-3,-1-2-5,3 2-18,-1 0-7,-3-1-15,0 1-10,-2-1-10,-6 3-17,11-2-6,-11 2-23,7-4-7,-7 4-6,7-2-3,-7 2-166,0 0-324,1-8 144</inkml:trace>
  <inkml:trace contextRef="#ctx0" brushRef="#br0" timeOffset="9214.296">8075 10240 100,'0'0'154,"0"0"-40,0 0 13,0 0-19,0 0-8,0 0-9,0 0-4,0 0-17,18-9-5,-18 9-4,18-6-9,-7 4-11,0 0-9,1-2-22,0 3-20,5-3-16,-4 2-28,5-4-35,-5 3-84,3-2-186,-5 1 83</inkml:trace>
  <inkml:trace contextRef="#ctx0" brushRef="#br0" timeOffset="9738.2589">8571 10107 90,'0'0'96,"7"-4"-4,-7 4-17,8-4-3,-8 4-8,7-6 1,-7 6-1,8-4-7,-2 0-14,-6 4 3,4-6-10,-4 6 3,2-7-6,-2 7-1,3-6 3,-3 6 6,0 0-5,0-10 1,0 10-4,0 0-6,-5-10 8,5 10 2,-6-5-5,6 5 0,-5-6-1,5 6-2,-5-5 0,5 5-5,-9-2 1,9 2-4,0 0-5,-6-4-2,6 4 8,0 0-3,0 0-1,-7-3 1,7 3-6,0 0-2,0 0 8,0 0-5,0 0 8,0 0 1,-4 11 0,4-11 7,0 14 5,2-6 12,-2 3 0,2-2-2,-2 3-1,1 1 7,1-2 0,0 5-3,0-3-4,0 3-4,2-4-2,-1 3 0,3 2-1,-4-2-3,2-4-1,0 1-2,-2 0 0,0-2-6,2 2-2,1-4-1,-3 2-2,-2-3 0,4 1-3,-4-2-3,3 1 0,-3-7-1,7 11-1,-5-8-1,-2-3-8,2 7 6,-2-7 0,3 6-4,-3-6-1,0 0-11,0 0-1,0 7-10,0-7-7,0 0-6,0 0-19,0 0-17,0 0-12,0 0-8,2 7-18,-2-7-25,0 0-11,0 0-26,0 0-112,0 0-301,0 0 133</inkml:trace>
  <inkml:trace contextRef="#ctx0" brushRef="#br0" timeOffset="10025.8285">8557 10387 109,'0'0'188,"-6"5"-21,6-5-20,0 0-14,0 0-5,0 0-18,0 0-7,0 0-10,0 0-2,29-1-10,-20-1-1,5-2-10,3 1-3,1-3-11,-1 3-5,4-2-2,-2 3-10,-2-3 1,4 0-5,-1 2-2,-4-2-9,0 3 5,-6-2-11,2 1 6,-1 1-10,-2 1-8,-9 1-5,14-3-8,-14 3-10,5-1-8,-5 1-4,0 0-16,8-1-9,-8 1-18,0 0-12,0 0-3,0 0-38,0 0-116,0 0-259,0 0 115</inkml:trace>
  <inkml:trace contextRef="#ctx0" brushRef="#br0" timeOffset="10964.3753">8467 10054 78,'0'0'92,"0"0"-9,0 0-6,0 0-10,0 0 17,0 0-4,0 0 3,0 0-15,0 0-4,0 0-5,0 0-8,0 0-2,0 0 2,10 14 2,-10-14-3,0 0 0,0 0 0,0 0 2,0 8-1,0-8 4,0 0-10,0 10-3,0-10 4,-5 10-2,5-10-6,-3 11-4,1-7 0,-2 3 0,2-1-3,2-6-3,-5 12-5,1-6-2,2 1-2,2-7 1,-5 9-1,3-4-1,2-5-6,-2 8 3,2-8-5,-7 7 4,7-7 2,-3 8 0,3-8 0,-4 7 3,4-7-4,0 0-2,0 8 2,0-8-2,0 0-1,0 0 0,0 0 2,0 0-2,-2 6-2,2-6 0,0 0 3,0 0-3,0 0 7,0 0-2,0 0 1,0 0 1,0 0-4,0 0 2,0 0-3,0 0-3,0 0-1,0 0 4,0 0-4,0 0-1,0 0-2,11-20 2,-6 16 1,-3-1-3,-2 5 2,7-8-5,-3 3 1,-1 1-1,1-2 1,-2 0-6,-2 6 5,7-12 1,-3 3-1,1 3-1,-2 1 4,1-1-1,-4 6-3,4-10 6,-4 10-2,4-9-1,-4 9 2,1-7 1,-1 7 1,2-6-1,-2 6-4,0 0 4,0 0-1,2-8 0,-2 8-4,0 0 1,0 0 0,0 0 3,0 0 0,0 0-2,0 0-2,0 0 3,0 0-3,0 0 4,0 0-3,0 0 1,0 0-5,0 0 3,-13 18 0,11-11-4,-1-1 6,3-6-1,-4 10 0,-1-4-1,2 0-5,3-6 3,-6 9-3,4-3 6,2-6-3,-5 7-2,5-7-2,0 0 9,-2 9-2,2-9-7,0 0 6,-2 6 0,2-6-1,0 0-3,0 0 2,0 0 2,0 0-2,0 0 0,0 0 0,0 0 6,13-21-7,-8 13-4,4 0 7,-2-4 0,1 4-1,-1-2-3,0 3 1,-2-1 0,1 0-2,-3 3-5,1 0-13,0 0-11,-4 5-14,5-7-21,-5 7-28,7-6-47,-7 6-38,0 0-128,2-7-334,-2 7 147</inkml:trace>
  <inkml:trace contextRef="#ctx0" brushRef="#br0" timeOffset="20204.9597">1721 10053 110,'-13'-4'134,"13"4"-10,0 0-24,0 0 1,0 0-5,0 0-1,0 0-11,0 0-5,0 0-2,23-12-1,-18 10-13,2-1-1,2 0-4,2-1-4,-4 0-7,4 1 2,-2-1-9,2 0-3,-1 0-2,3 0-17,-2 2 9,1-2-3,1 2 2,-2 0-7,0 0 1,1 1 0,-1-2 5,0 2-11,-3-1-3,-1 2-5,-7 0 5,13-2 3,-7 0-10,-6 2 4,8-1-1,-8 1 0,0 0 1,0 0 1,10 0 2,-10 0-7,0 0 3,0 0 0,0 0-6,0 0-8,9-2 3,-9 2-8,0 0-13,0 0-10,0 0-8,0 0-8,0 0-2,0 0-17,-24 7-4,18-4 4,-2-1 3,0 0-10,-2 2 6,1-1-2,-2 0 7,0-1 6,3 1 12,0-1-3,8-2 8,-14 4 8,5-3 1,9-1 3,-13 2 11,8-1 8,5-1 4,-13 2 2,13-2 10,-10 0-4,10 0 14,0 0 4,-13-3 1,13 3 14,-10-2 12,10 2 6,0 0 3,-6-1 1,6 1-3,0 0 7,0 0 0,-7-4-7,7 4 6,0 0-9,0 0-1,0 0-7,0 0 3,0 0-4,-9-1-9,9 1-2,0 0-3,0 0-6,0 0-2,0 0 7,-6 7-5,6-7-12,-3 8 8,3-8-4,-2 10-5,-1 0 5,2-3 1,0 2 3,-2 2-5,2 0 2,-1 1-3,1 0-13,0 0 14,2 4-2,-3-3 2,3-1-3,-1 3 0,0-3 0,1 4 10,-1-4-1,1 0 1,2 0-4,-2 0 2,2 0-1,-1 0 0,1-1 0,0 1 2,-1-2-1,2-1-1,0 1-1,0-2-3,-2 2 4,2-3-4,1 1 0,-2 0 1,2 0 4,1-2-1,-2 0-2,1-1-2,0 0 3,0 0-5,2-1 3,-1 0-3,3-1 3,-3-1-2,2 0 2,4 2-2,-2-3 4,2-1-6,0 0-2,0 0 1,0-1-2,0 1-3,-2-1-1,3-1 2,-4 1 0,-1-1 1,-8 2-3,15-2-1,-10 1 1,-5 1 3,10 0-2,-10 0-1,8-2-1,-8 2-4,0 0-6,0 0-2,9 0-4,-9 0-3,0 0-7,0 0-4,0 0-3,0 0-9,0 0 1,0 0-11,0 0 4,0 0-19,6-4-16,-6 4-9,0 0-26,0 0-14,0 0-110,0 0-261,0 0 116</inkml:trace>
  <inkml:trace contextRef="#ctx0" brushRef="#br0" timeOffset="20480.1523">1769 10279 12,'0'0'131,"0"0"-19,0 0-23,0 0 17,0 0-20,0 0 5,0 0-9,22-12-10,-11 6-15,0 2 3,1 0-12,1 1 2,0 0-12,0-1 3,1 1-16,2 2-5,-3-1-10,1 0-10,-4 1-19,3-1-14,0 1-6,-2-1-17,1 1-22,-1-1-74,-2 0-162,0 1 71</inkml:trace>
  <inkml:trace contextRef="#ctx0" brushRef="#br0" timeOffset="21266.9527">2143 10121 22,'0'0'112,"0"0"-16,0 0-3,0 0 0,0 0-11,0 0-8,0 0 4,0 0-8,25-2-12,-25 2-1,14-4-4,-3 0-9,0 2-2,0-1-6,2 0-1,0-1-6,-3-2-5,8 2-3,0-1-2,-3 0 5,-1 2 0,-1-2-7,1 1-4,-1-1-2,1 1-4,-2 2 0,0-1-2,1 0-4,-2 2 13,1 0-8,-12 1-3,14-2 6,-14 2-2,13-3-1,-13 3-6,11 0 6,-11 0-1,0 0 3,15 3-10,-15-3 5,0 0 2,9 3 3,-9-3-2,0 0 3,7 7-1,-4-5 0,-3-2 0,0 0 2,0 0-5,2 11 1,-2-11 6,0 7 3,0-7-4,0 0 10,-2 10-6,2-10-2,-4 7-2,4-7 1,-6 9 1,6-9 2,-5 9-1,0-3 0,0 2-6,-1 0 2,-5-1-3,5 3 0,-3 0 2,-2-2 1,2 5-5,0-3-2,-4 2 8,5-3-4,-1 0 0,-1 1 3,-1 0 4,3 0-6,0-2 7,-2 0 3,5-4-7,0 4 4,0-2-1,1-2 1,-2 1-4,2 1-3,4-6 3,-5 7-4,5-7-3,-4 7 3,4-7-4,-3 6-3,3-6 1,0 0 5,0 0 4,5 10 1,-5-10 3,9 3-1,-3-1 0,-6-2 4,19 0-1,-8-2-5,2 1 4,1-1 0,4 0 2,1-3 0,-2 2-3,2 0 0,0-1 3,3 2-3,-2-3-3,1 3 3,0-3-3,1 2 1,0 0-2,-4 0-1,2 2 0,-2 0-1,0 0-1,-5 1-5,-1-1 2,0 1 3,0 1-1,-1-2-3,-3 2 0,-8-1 3,13-1-3,-13 1 4,9-1-4,-9 1 1,0 0 5,11-2 3,-11 2-4,0 0 4,0 0 4,10 0 2,-10 0-3,0 0 1,0 0 3,0 0-5,0 0 2,0 0-3,9 0-2,-9 0-9,0 0-21,0 0-20,0 0-28,5-4-33,-5 4-51,0 0-181,0 0-357,0 0 158</inkml:trace>
  <inkml:trace contextRef="#ctx0" brushRef="#br0" timeOffset="24385.002">11511 9740 76,'-4'-3'98,"4"3"-9,0 0 5,-9-5-5,9 5-12,-6-2-4,6 2-11,-8-2-3,8 2 6,-10 0-3,10 0-14,-13 0 2,13 0-2,-10 2-11,10-2 0,-10 3 2,10-3-19,-13 4 11,9-1 0,4-3-2,-9 8-5,4-5 4,1 3 9,0 1-9,-2-2 6,3 2-9,0 2-8,0-1 8,2 1 0,-1 0-2,1 2 1,1 0-7,0 0 7,3 1-10,-2 0 1,0 1-1,2-1-2,2 3-4,1-4-1,-2 1 2,3-2 1,-1 0-3,0-2 2,3 2-1,-1-2 0,0 1-2,1-3 0,-1-1-1,1 0 1,2 0-12,-4-2 15,4-3-6,-2 0 2,2 0-2,-1-4-1,1 2-1,0-3 10,-1 0 10,-1-2-3,-1-1 5,1 3-2,-2-2 4,-1-2 6,1-2-4,-2 1 3,-1-1-6,1 1-1,-4-2-1,2 0 5,-4 0-2,1 0 2,-3 0-6,-1 0 1,-1 0-3,-2-2-3,-2 0-1,1 4 1,0 2-7,-2 0-1,1 2 1,-1 0-8,-1 1-6,0 1-3,1 2-5,2 0-5,1 0-25,7 2 6,-14 2-12,14-2-9,-13 2-18,8 0-6,5-2-9,-7 7-17,7-7-12,-5 4-129,5-4-268,-5 7 118</inkml:trace>
  <inkml:trace contextRef="#ctx0" brushRef="#br0" timeOffset="24976.1963">11818 9773 163,'0'0'152,"6"-5"-15,-6 5-15,5-3-12,-5 3-6,10-5-18,-2 2 0,0 1-11,2-3-4,0 2-6,0-1-4,1 0-16,0 0 7,-1-1-12,0 0 1,0 0-15,-1-1 7,1 2-3,-4 0-1,3 0-7,-2-1-6,-2 2 10,1-1-1,-6 4-4,8-7 1,-6 2-2,-2 5 14,4-8 4,-4 8-4,0-8-3,0 8-1,0 0-4,-4-11 7,4 11-6,0 0-2,-5-8-2,5 8-3,-4-7 0,4 7-2,0 0-2,-6-5-2,6 5-5,0 0 7,-6-5-7,6 5-1,0 0-1,0 0-5,0 0 4,0 0-2,0 0 8,0 0-1,0 0-5,-10 16 0,10-16 2,-1 11 1,1-4 5,-1 3-4,1-1 2,0 0 0,0 0 12,1 2-2,0 1-1,1-1-1,-1 0-2,0 4 3,-1-4 3,2 2 0,-1-2-4,2 0-4,-1 5 0,-1-4 3,2 0 0,-2-1-5,2-1 6,-2 1-6,1-1-2,-2 2 1,2-2-1,-1 0-1,0-1 0,1 1 1,-2-3-1,0-7-5,1 13 0,0-8-2,-1-5-1,1 10 0,-1-10 3,2 11 0,-2-11-6,0 6 4,0-6-6,0 0-9,0 0-7,0 0-10,0 11-7,0-11-15,0 0-14,0 0-20,0 0-9,0 0-13,0 0-16,0 0-17,2 5-2,-2-5-24,0 0-103,0 0-289,0 0 127</inkml:trace>
  <inkml:trace contextRef="#ctx0" brushRef="#br0" timeOffset="25261.4179">11866 9995 61,'0'0'181,"0"0"-22,0 0-16,0 0-19,0 0-10,0 0-4,0 0-5,24 0-9,-9-1-1,1 2-12,5-2-6,5 1-4,1-2-14,1 0-4,-1-1-3,0 2-8,0-3 0,1 1-5,-6 1-7,-3 1-5,0-3 3,0 2-4,-5 1-2,-1 0-3,-3 0-2,-1-1 0,-1 2-1,-8 0 4,11-3 5,-11 3-4,8 0 7,-8 0-8,0 0 4,9-2-6,-9 2-6,0 0-19,0 0-28,0 0-42,0 0-57,8-3-180,-8 3-337,0 0 149</inkml:trace>
  <inkml:trace contextRef="#ctx0" brushRef="#br0" timeOffset="38548.9917">14178 7854 106,'0'0'147,"0"0"-15,0 0-14,0 0 1,0 0-10,-7-2-3,7 2-18,0 0 0,0 0-5,0 0-5,0 0-6,0 0-12,0 0-4,0 0-11,0 0 0,0 0-6,0 0-4,0 0-2,0 0 1,0 0-7,0 0 3,0 0-2,0 0-3,24 11 0,-18-9-2,3-1-1,3-1 3,2 1-7,-3 1-1,2-2-3,7 0-8,1 0 9,-3 0-3,0 1-3,0-4-1,-3 3 3,-2 0-7,1-1 3,-1 1-1,-1 1-6,-2-2 0,-2 1-2,-8 0-9,13 0-2,-13 0 3,8 0-10,-8 0-1,0 0-5,7 1-14,-7-1-7,0 0-7,0 0-3,0 0-23,0 0-6,-18 10-9,8-8-25,0 2-88,0-1-224,-3 0 99</inkml:trace>
  <inkml:trace contextRef="#ctx0" brushRef="#br0" timeOffset="39157.1993">14160 7904 16,'0'0'136,"0"0"-7,0 0-7,0 0-2,0 0-18,0 0-3,0 0-6,0 0-11,0 0-7,0 0-8,0 0 0,0 0-10,0 0 2,0 0 1,0 0-8,0 0 2,4 23-9,-4-23-1,0 9 1,0-9-7,0 14 15,0-6-8,0-8 1,0 16-4,1-9-3,-1 2-2,2 1-3,0-1-2,-2 2-2,2 0 1,1 0-3,-4-1 1,1 2-7,1-1 3,-2 1-6,2-2 0,-1 3-2,0-1 1,0-1 0,-1-2-4,1 3-4,0-3 2,-2 0-11,4-2 5,-2 2 5,0-9 1,0 13-6,0-13 2,0 10-3,1-6 6,-1-4-4,1 10-1,-1-10-1,2 8 1,-2-8-3,1 6 3,-1-6 2,0 0 5,4 7 5,-4-7 5,0 0-4,6 4 5,-6-4-3,6 3-1,-6-3 0,10 1 0,-1-2-2,-9 1-2,15-2-1,-2 0-2,1 0 0,5-2 1,-9 0-2,4-1-4,3 3-6,-4-1 5,3-1 2,0 1-4,-1-1-1,-5 4 2,2-3-2,-2 1-1,-4 0 2,-6 2-4,13-3 1,-13 3 1,10-1 0,-10 1 0,0 0-3,8-3 3,-8 3 0,0 0-3,8-2-1,-8 2-2,0 0-5,0 0-4,0 0-5,0 0-10,0 0-6,0 0-11,6-3-9,-6 3-17,0 0 0,0 0-9,0 0-16,0 0-16,0 0-14,0 0-25,0 0-140,0 0-313,0 0 139</inkml:trace>
  <inkml:trace contextRef="#ctx0" brushRef="#br0" timeOffset="39522.7135">14195 8072 160,'0'0'138,"0"0"-6,0 0-13,0 0-9,0 0-9,0 0-8,18-6-17,-18 6-3,19-1-6,-5 1-10,-1-1-7,7 0-2,-2 0 0,-1 0-11,2 1 0,-3-1-10,4-1 0,-8 2-3,2 0-1,-1 0-1,-1-1 1,-2 2-8,-2-2-3,-8 1 1,15 0 0,-15 0-10,9-1 3,-9 1-1,9-2 1,-9 2 2,0 0-2,10 0 3,-10 0-15,0 0 2,0 0-18,9-2-2,-9 2-16,4-4-20,-4 4-12,0 0-19,6-6-121,-6 6-229,4-5 102</inkml:trace>
  <inkml:trace contextRef="#ctx0" brushRef="#br0" timeOffset="40738.9451">14889 7885 101,'0'0'143,"0"0"-14,0 0-13,0 0-24,0 0 6,0 0-14,0 0-13,0 0-3,0 0 1,0 0-7,33 1-6,-23-2-4,4 1-1,3-1 4,2-1-11,-2 0-1,-3 0-6,3 2-2,-1 0-4,1-1-1,0 0-2,1 1-5,-6-1 2,-2 0-8,3-1 2,-3 2-14,0-1 12,-1 1-4,-1-2 1,-8 2-1,10 1 4,-10-1 3,10 1 5,-10-1-2,0 0 4,8 0 5,-8 0-1,0 0 0,0 0 3,0 0-9,0 0-7,0 0 1,5 4-3,-5-4-2,0 0 5,0 0-6,0 0 0,0 0-1,0 0-1,0 0 0,-1 9-1,1-9-4,0 0 1,0 0 2,-10 12-3,10-12-2,-8 7 2,7 1-2,-4-2 5,1 1-5,-3 0-1,1 1-1,-2 1 3,3-5 1,-3 4-1,1 0 0,-1 2 0,1 0 1,-2-2-3,-1 2-4,0-1 4,1-1-11,-1 1 11,0 1-2,1-2 6,0-1-3,0 0 0,0 0-1,2 1 1,-1-2 3,0-1 4,4 0-3,-2 0 2,1-1-1,5-4-2,-8 7 1,4-3 0,4-4 1,-6 4-1,6-4-3,0 0 2,-4 5-1,4-5-5,0 0 5,-5 5-4,5-5 3,0 0-2,0 0 6,0 0-2,0 0 3,0 0-2,0 0 3,0 0-3,0 0 4,13 10 7,-6-10 4,-7 0-3,18 0 0,-6 1 0,-1-2-4,2 1 0,5 0-1,-3 0-4,-2-1 3,6-2-2,-2 3-1,5-1 0,-2-1 0,-2-1-3,1 3-1,-2-1-2,1 1 3,-5-2-4,-2 1-4,-1-1 4,-3 2-1,-7 0 3,15-1-3,-15 1-2,11-2 1,-11 2 1,8 2 3,-8-2 8,0 0 0,11-2 5,-11 2-3,0 0 2,0 0 2,0 0-4,10 2 1,-10-2-11,0 0-3,0 0 4,0 0-1,0 0-7,0 0-11,0 0-15,0 0-13,0 0-26,0 0-33,0 0-28,0 0-26,0 0-22,0 0-175,6 2-379,-6-2 168</inkml:trace>
  <inkml:trace contextRef="#ctx0" brushRef="#br0" timeOffset="42013.028">14245 8574 49,'0'0'125,"0"0"-12,0 0-7,0 0-4,28-3 2,-28 3-10,15-1-11,-2-3-6,4 1-13,-4 0 1,5 0-12,0 1-5,-2 0-7,-2 0-3,2-1 2,-2 1-4,1 1-5,-3-4-5,2 4-5,-1 0 6,-1 0-9,-2-1 0,-4 0 1,-6 2-2,15-1-3,-9 0-5,-6 1 8,0 0-10,11-1 9,-11 1-1,0 0 2,0 0-3,10 1 6,-10-1-3,0 0-2,0 0-6,0 0 0,0 0-10,0 0-7,0 0-12,0 0-19,0 0-13,0 0-23,0 0-1,0 0-24,0 0-105,0 0-220,-25 7 98</inkml:trace>
  <inkml:trace contextRef="#ctx0" brushRef="#br0" timeOffset="42659.2109">14334 8567 7,'0'0'118,"0"0"-8,0 0-8,0 0-17,0 0-10,-10 4 11,10-4-14,0 0 2,0 0-9,0 10-9,0-10 7,0 0-1,0 0-11,0 0 1,5 14 0,-5-14 1,2 7 3,-2-7-4,3 7-3,-3-7-1,1 5-10,-1-5-2,0 0-5,0 0-3,2 10 2,-2-10 2,0 0 1,0 0-4,-2 8-5,2-8 5,0 0-6,0 0 1,0 0-6,0 8-2,0-8-1,0 0-2,0 0 1,0 0 0,0 0-2,0 0-1,0 0-4,0 0 2,0 0-1,0 0 6,0 0-18,0 0 11,0 0 0,2 7-2,-2-7 3,0 0-3,0 0-10,0 0 7,0 0 0,0 0 3,0 0-1,0 0 1,0 0 2,0 0-5,0 0 2,0 0 0,0 0-6,0 0-2,0 0 4,0 0 3,0 0-1,0 0-10,0 0 7,0 0-5,0 0 2,0 0-2,0 0 1,0 0-3,0 0 2,0 0 0,0 0 0,0 0 1,0 0-2,0 0 8,0 0-1,0 0 7,0 0-10,0 0 5,0 0-1,0 0-2,0 0 1,0 0 2,0 0-12,0 0 9,0 0-2,0 0 3,0 0 0,0 0 2,0 0-1,0 0-3,0 0 3,0 0 3,0 0-4,0 0-1,0 0 1,0 0-3,0 0-2,0 0 0,0 0-8,0 0-5,0 0 7,0 0-2,0 0 1,0 0 0,0 0-3,0 0 2,0 0-11,0 0 3,0 0-2,0 0-10,0 0-3,0 0-1,0 0-14,0 0 10,0 0-8,0 0-6,0 0-5,-21-9 0,21 9-5,0 0-10,0 0-18,0 0-81,0 0-188,-8 2 83</inkml:trace>
  <inkml:trace contextRef="#ctx0" brushRef="#br0" timeOffset="43550.742">14210 8632 81,'0'0'161,"0"0"-15,0 0-16,0 0-15,0 0-16,0 0-9,0 0-11,0 0-8,0 0 1,0 0-10,0 0-1,3 11-10,-3-11 3,1 9-3,-1-9 3,2 11-1,0-4-5,-2 3-1,1-1-4,0 2 1,1 0-6,-1 0 7,0 1-7,1 0-3,-2-1-4,0 2 1,0-1-7,1 3 4,-1-1 0,-1-3 2,2 5 0,-1-1 4,-1-3-1,-1 1-4,2-2-5,0-1 0,-1 0-4,1 0-2,0-3 0,0-7-2,0 14-2,0-8 5,-1 1-6,1-7 0,1 12-1,-1-12 2,1 10 1,1-5-8,-2-5 2,2 7 6,1-2 7,-3-5 3,6 6 1,-6-6 0,9 5 1,-4-3-4,-5-2-1,12 2-2,-4-1-1,-1 1-3,2-2-1,5-2 4,-4 2-4,4 0-3,5-2 0,-5 2-6,3-1 5,2 0-6,-6 1 1,6-1-1,-2-1 2,-2 1-2,-2 0-1,-1 0-1,0 0 3,1 1-4,-2 0-5,-3 0 2,-8 0 0,13 0-5,-7 2 0,-6-2-2,0 0-7,12-1-3,-12 1 2,7 1-12,-7-1-6,0 0-10,0 0-9,11 0-12,-11 0-12,0 0-5,0 0-9,0 0-10,9 0-8,-9 0-7,0 0 2,0 0-9,0 0-19,7-6-109,-7 6-271,0 0 121</inkml:trace>
  <inkml:trace contextRef="#ctx0" brushRef="#br0" timeOffset="43776.4097">14323 8822 87,'0'0'138,"0"0"-11,20-3-22,-7 2-10,1-2-6,3 1-4,3-1-27,-1-1 4,2 1-5,5 1-15,3 0-13,-8-1-11,6 1-28,-6 0-19,0-1-26,1 1-95,-5 1-162,-3-1 72</inkml:trace>
  <inkml:trace contextRef="#ctx0" brushRef="#br0" timeOffset="44562.9659">14996 8680 94,'0'0'120,"0"0"-10,0 0 5,0 0-11,0 0-1,0 0-6,23-1-1,-23 1-6,14-1-18,-5-2 0,0 2-6,-1-1-10,3-1-4,-3 2-15,-2-2 10,3 0-9,-9 3 1,13-4-3,-7 2-7,1-2 2,-7 4-4,10-5-15,-5 4 7,-5 1 2,5-6-6,-5 6 1,4-6-3,-4 6 8,0 0-9,3-9 6,-3 9-5,0-7-3,0 7-8,0 0 7,-6-11-1,6 11 4,-3-7-2,3 7 4,0 0 7,-4-4-5,4 4-10,0 0 11,0 0-4,0 0-2,0 0 4,-4-7-9,4 7-3,0 0-3,0 0 0,0 0-2,0 0 3,0 0 0,0 0 4,0 0 1,0 0 3,0 0 7,-1 22-1,1-22 3,2 16 0,-2-6 2,1-1 10,1 1 8,-1 3-3,2 0-2,-2 2 5,1 2-4,0 0-2,0-2-5,0-3 3,2 5 2,-3-5-1,0 0-6,2 1 1,-2-1-4,4 1-3,-3-3-5,0 0 3,0-1 1,1-2-1,-1-1-3,-2-6 0,2 13-6,-1-8 1,-1-5-1,3 10 1,-3-10-1,0 8-2,0-8 4,1 6-3,-1-6-7,0 0-1,2 7-7,-2-7-4,0 0-11,0 0 0,0 0-15,2 6-6,-2-6-13,0 0-5,0 0-3,0 0-11,0 0 2,0 0-18,0 0-3,0 0-21,0 0-2,0 0-26,0 0-112,0 0-277,0 0 123</inkml:trace>
  <inkml:trace contextRef="#ctx0" brushRef="#br0" timeOffset="44890.2084">15042 8942 95,'-9'1'207,"9"-1"-17,0 0-18,0 0-17,0 0-20,0 0-12,0 0-9,0 0-15,0 0-5,0 0-6,35-9-4,-23 7-7,7-2-7,1 1-2,9 0-7,-8 2-5,8-5-4,-1 4-12,0-1 7,-7 2-10,2 0-3,-3 0-4,2 1-4,0-3 1,-3 3-4,-3-1 0,-3 1-7,0 0 1,1 0-1,-4 1-3,-2 1-4,-2-1 5,-6-1-2,12 0 1,-12 0 3,7 1 1,-7-1 2,0 0 2,0 0-7,11 0 5,-11 0-2,0 0-5,0 0 0,0 0-12,0 0-15,9 0-22,-9 0-28,0 0-34,0 0-37,0 0-69,0 0-117,0 0-347,5-8 154</inkml:trace>
  <inkml:trace contextRef="#ctx0" brushRef="#br0" timeOffset="51355.4385">24132 7535 28,'0'0'136,"0"0"-13,0 0 0,0 0-3,0 0-9,0 0-6,0 0 0,0 0-8,0 0-1,0 0-9,0 0-5,0 0-7,0 0-9,0 0-4,0 0-4,0 0-1,0 0-10,0 0-5,0 0 4,0 0-8,0 0 4,0 0-4,23 1-1,-23-1-7,17-1-3,-6 2 2,0-2-2,-2 0-5,3 0 0,-1-2 1,0 2-9,0 0 1,0 1-3,-1-1-2,1-1-4,-3 2 5,-8 0-5,12-1-4,-12 1-4,10 0-9,-10 0-1,8 0-3,-8 0-4,0 0-9,0 0 1,10-2-5,-10 2 1,0 0-2,0 0-10,0 0-2,0 0-8,0 0-7,0 0-8,0 0 5,0 0-5,-23 11-7,23-11 10,-17 3-10,9 0-2,0-2-2,-1 3-6,-2-3-3,4 1 4,-5-1 10,3 1 4,0 1 11,3 0 5,6-3 26,-13 1 10,13-1 19,-9 1 11,9-1 5,-9 2 13,9-2 6,0 0 6,0 0-12,-9 1 23,9-1-4,0 0-3,0 0 0,0 0 2,0 0 8,0 0-2,0 0-8,0 0 6,0 0-3,0 0 3,0 0-5,-9 0 0,9 0-6,0 0 2,0 0-4,0 0 3,0 0-1,0 0-2,0 0-3,0 0-4,0 0-3,0 0 0,0 0-1,0 0-6,-2 9 1,2-9 0,0 0-2,0 0-3,-3 7-3,3-7 4,-3 6 7,3-6 7,-3 10-1,3-2-2,0-8 1,-3 13 0,2-3-6,-1-1 3,0 1 0,1 1-1,-1-1 2,0 0-7,2 1-3,-1 0 2,1 0 0,1 0-6,-1 0 13,0 1 3,4 0-7,-1-1-6,-1 0 7,-1-2-5,2 2-3,0-2 0,0 3-2,0-2 3,0 1 1,-1-2-2,0 2-3,1-2 0,0 1 1,0-2-4,-1 1-2,2-3-1,-1 1 3,0-1-6,-1-1 8,-2-5-8,7 10 4,-7-10-2,4 6 1,-4-6 2,4 6 3,-4-6 4,7 4 5,-7-4 0,9 5-1,-9-5 0,7 1-1,-7-1-6,10 0 1,-5 2-5,-5-2 0,14-2 1,-6 1 0,-2-1-2,7 1 1,-6-1-2,4-1 0,-2 1-4,-9 2 1,14-3 4,-8 1-3,5 0-5,-3-1 4,-8 3-7,15-1-3,-8-2 4,-7 3-10,10-5-1,-10 5-5,9-1-5,-9 1-6,7-3-5,-7 3-7,0 0-8,0 0-11,11-2-7,-11 2-7,0 0-12,0 0-12,0 0-8,0 0-9,0 0-8,0 0-22,0 0-40,0 0-100,0 0-307,0 0 137</inkml:trace>
  <inkml:trace contextRef="#ctx0" brushRef="#br0" timeOffset="51627.4432">24215 7758 147,'0'0'169,"0"0"-23,0 0-12,0 0-15,0 0-13,0 0-15,0 0-6,0 0-1,0 0-15,0 0-5,0 0-3,0 0-10,0 0-6,0 0-4,31 3-6,-24-3-1,1 0-4,3 0-7,0-2-12,1 2-16,0-1-25,-1 0-16,3 0-27,-1 1-14,0-2-131,1 0-235,-1 0 104</inkml:trace>
  <inkml:trace contextRef="#ctx0" brushRef="#br0" timeOffset="52485.9235">24673 7600 23,'0'0'165,"0"0"-13,0 0-19,-9 0-8,9 0-16,0 0-11,0 0-8,0 0-4,0 0-8,0 0 3,0 0-16,32 1-4,-21-1-10,0-2 1,-2 0-8,2 2-5,1-2-2,-1 3-1,2-2-7,-2-1-4,3 0-2,-3 1 0,-1-1-4,1 1 1,-3-1-6,-2 0 4,2 2-2,-8 0 3,11-2 5,-11 2-3,11-2-2,-11 2 10,8-1 5,-8 1-4,5-2 4,-5 2 6,0 0-4,0 0-7,0 0 2,12 0-1,-12 0-10,0 0-5,0 0 4,0 0-2,0 0-6,0 0-2,0 0-1,0 0 1,0 0 0,0 0 0,11 1-3,-11-1 1,0 0-13,0 6 12,0-6-1,0 0 1,1 10 2,-1-10-1,0 0-2,0 0-8,-5 10 7,5-10 0,-4 8 0,4-8 0,-4 9-2,4-9 0,-4 8 0,4-8 1,-7 7-1,4-2-1,2 1-1,-3 0 4,4-6-1,-9 11 6,5-7-5,-1 3-3,-1 2 1,1-4 4,1 3 2,-1-2-7,-2 0 3,2 1 1,-3 0-7,3-1 6,-2 3 1,0-1-9,-2-2 8,3 2 1,-2 0-7,2 2 4,-1-3 3,0 1-3,3-2 1,0 0 1,0 1 1,0-2-2,-1 1 0,-1-2-1,6-4-1,-5 6 1,2 1-6,3-7 8,-2 7 0,2-7-3,-4 7-2,4-7 7,0 0-2,-3 7-3,3-7 3,0 0 9,0 0 6,0 0-2,8 9 3,-8-9-2,7 3 3,1-1-5,-8-2 5,17 1-6,-4-2 0,-3 1-2,3 0 5,2 0-5,1 0 0,3-2-4,1 2 1,-2 0-2,2 0 2,2 2-7,-4-1 2,2 0 1,-3-1 1,1 2-3,-7-2 6,2 1-8,-3-1 1,0 1 0,-2 1-1,-8-2 0,11-2 0,-11 2 2,10 3 4,-10-3 1,9 1 3,-9-1 8,0 0 2,0 0 6,9 0-2,-9 0 9,0 0-2,0 0-1,0 0-6,0 0 4,0 0-1,7 1-3,-7-1-4,0 0-4,0 0 2,0 0-3,0 0 1,0 0-5,0 0 0,0 0 0,0 0-5,0 0-1,0 0-9,0 0-10,0 0-6,0 0-12,0 0-15,0 0-16,0 0-14,0 0-23,0 0-19,0 0-18,0 0-31,0 0-13,0 0-198,0 0-409,0 0 182</inkml:trace>
  <inkml:trace contextRef="#ctx0" brushRef="#br0" timeOffset="54058.2295">24448 8308 60,'0'0'108,"-9"0"-6,9 0-6,0 0-6,-14 3-7,8-1-4,6-2-10,-9 3-3,9-3-6,-8 5 2,2 0-3,2-2-5,-1 2 0,-1 0-3,0 1-7,-2 2-2,2 2-1,1-3 0,-2 2-3,1 0-2,2 1 0,-1 0 0,3-1-5,-2-1-1,3 3-1,-2-1-2,3-1-3,1 0 2,1-2 5,0 4-3,3-3-3,0 0-3,-1 1 1,2-1-5,0-1-2,0 1 1,0-1-2,1 2-3,2-4 6,-2 1 1,2 0 2,2-3-1,-2 1 0,2-3 3,-3-1 0,-8 0 6,15 0 2,-8 0 0,-7 0 4,16-1-3,-8-1-4,-1-1 3,0-2 1,-1 1-5,-1-1 9,3-1 2,-3-1-2,-2-3-3,-1 1-2,-2-2-5,0-1-2,-3 0-5,0-3 1,-5-1 1,3 2-5,-3-2 0,-1 0-4,-1 4-2,4 3-1,-2 1-1,0-1-6,0 2-7,1 1-3,2 1-11,-2 1-12,7 4-12,-11-3-13,5 1-15,6 2-19,-11-3-8,11 3-11,0 0-19,0 0-10,-14 6-156,14-6-318,-2 4 141</inkml:trace>
  <inkml:trace contextRef="#ctx0" brushRef="#br0" timeOffset="54674.9705">24738 8360 25,'0'0'133,"0"0"-5,0 0-17,0 0-14,0 0-2,10 5-12,-10-5-7,12 0-2,-12 0-12,18-3-5,-7 0 2,1 0-10,-2 0 1,1 0-8,2 0-2,-1 0-5,-2 2 2,0-4-7,-1 1 0,-1 0 5,-8 4-3,12-3 1,-8 0 4,1-1-5,-5 4-3,9-7-1,-6 1 2,-3 6 5,5-7-1,-5 7 4,3-12-3,-3 12-13,0-6 12,0 6-1,0 0-1,0-11 2,0 11-5,0 0-1,-3-8 2,3 8-3,0 0 0,-5-7 0,5 7-7,0 0 2,0 0-6,0 0-1,0 0-2,0 0-4,0 0-3,0 0-3,0 0 3,0 0 0,0 0-2,0 0 1,0 0-1,0 0 0,0 0 2,-4 22 4,4-22-1,0 13 2,-1-6-1,0 2 3,1 1 10,-2 1 0,2 1-2,2-1-3,-4 0 2,4 1 2,-1 0-3,-1-1-2,1-1-2,-1 3 1,1-2-1,2 0 5,-3 0 0,1 0-2,3 0-3,-3-1 1,2 0-4,-1-3 2,-2 1-1,0-8-3,3 10-1,-2-5-1,-1-5-4,2 8 6,-2-8-7,1 6 3,-1-6-1,1 8 1,-1-8-3,1 7 0,-1-7 3,0 0-1,2 7-8,-2-7-3,0 0-8,0 0-10,0 0-11,4 6-21,-4-6-12,0 0-18,0 0-6,-3 9-23,3-9-7,0 0-16,0 0-44,0 0-102,-5 8-306,5-8 135</inkml:trace>
  <inkml:trace contextRef="#ctx0" brushRef="#br0" timeOffset="55054.9566">24804 8593 49,'0'0'191,"0"0"-25,0 0-13,0 0-20,0 0-15,0 0-6,0 0-10,0 0-3,0 0-12,30-1-5,-19 1-9,5 0-4,0 1-6,3-1-10,2 2-1,-3-2-6,1-2-6,-2 2-9,0 0 7,-2 0-2,-1-1-2,0 1 4,3 0 3,-5 1-4,0 1 0,-1-2 2,-5 1-2,-6-1-3,13 1-1,-4 1 5,-9-2 0,8 0 0,-8 0 1,0 0 3,10 0 1,-10 0 1,0 0-1,0 0 5,0 0-2,10 0 0,-10 0-8,0 0 3,0 0-5,0 0 0,0 0-5,0 0-3,0 0-4,0 0-3,0 0-1,0 0-2,0 0-8,0 0-11,0 0-12,0 0-13,0 0-32,0 0-16,0 0-32,0 0-47,0 0-35,0 0-191,0 0-410,0 0 181</inkml:trace>
  <inkml:trace contextRef="#ctx0" brushRef="#br0" timeOffset="60348.8484">23546 13129 50,'0'0'130,"0"0"-18,0 0-9,0 0-8,-5-6-6,5 6-10,0 0 0,0 0-8,0 0 1,0 0-2,0 0-3,0 0 0,0 0 0,0 0-3,0 0-4,0 0-9,-4-5-6,4 5-6,0 0 1,0 0-6,0 0-6,-17 2-1,17-2-3,-10 1-1,10-1-1,-12 2-4,12-2 2,-11 3-1,6-1 2,-3 0-4,2 2 0,-2-1 0,3 0-5,-3 1-2,2-1 3,0 1 0,2 1 1,-3 1-3,2 0-2,1 0-4,-3 1 4,3-1-5,-1 3 4,0 0-5,2-2 2,0 3-3,1 0 0,0-2 4,4 2-4,-2-1 2,2 1-2,1-1-2,0 1 5,2-1-3,0 1-3,1-2 3,3 1 5,-4-1-6,3 0 3,-1-1-1,5-2 1,-3 1 0,2-2 5,0 0-6,-2-1 0,-2-1 0,5-2 0,-3 0 5,1 0-1,0-3 1,1-1 4,-1-1 1,-2 1 3,-1 0 8,-3-1 9,2 1-6,-1-5 1,-1 2-9,1-3 5,-2 1 4,-3-2-8,2 1 0,-2-1 5,-2 0-2,0-2 0,-5-2-1,2 3-5,1-3-4,-3 5 1,0 0-1,-1-1-3,0 1-2,0 3 2,-1 0-7,-1-1-3,2 3-9,1 2-2,-3-2-9,4 2-13,-1 1-5,7 2-12,-11-2-19,11 2-12,-10 0-5,10 0-14,0 0-19,-9 2-39,9-2-112,0 0-292,-8 5 130</inkml:trace>
  <inkml:trace contextRef="#ctx0" brushRef="#br0" timeOffset="61340.6093">23831 13107 98,'-18'12'192,"18"-12"-21,0 0-23,0 0-9,0 0-17,0 0-10,0 0-10,0 0-11,0 0-7,0 0-12,0 0-2,20-1-10,-15 1-1,8-2-8,0 0-1,1-1-5,-1 1-6,4-2-3,4 0-7,-1 0 3,1-1-2,1 3-10,-2-1 2,1 3 3,-1 0-7,-2-1 0,-3 1-2,-1 0-2,-1 0-6,-1 0 9,-1-1-4,-2 2-6,-2 0-3,-7-1 2,11-1 1,-11 1 1,9-3 2,-9 3 4,0 0 2,0 0-6,11 1 2,-11-1 3,0 0-2,0 0-1,0 0-1,9 2 1,-9-2-2,0 0-4,0 0 1,0 0-2,0 0 1,0 0 1,0 0 1,0 7-3,0-7 0,0 0 0,0 0-4,0 0 6,-7 16-4,2-11 3,1 0-1,4-5-1,-8 7 0,3-4-3,1 1-1,4-4 3,-10 10-1,4-7-6,-1 4 7,1-2 4,-1 2-6,-2-3 8,3 5-2,-4-3-2,2 3 1,-2-1 2,1 0-2,1-1 6,0 0-3,-3 3 0,2-3 4,0 0-2,0 0-3,0 0 4,3 0-8,-4 0 4,5-2 1,-1 1 1,1-2-2,-1 2-4,1-1 4,1 0-3,-1 0-6,2-1 10,3-4-12,-6 8 6,2-5 4,4-3-3,-4 7 1,4-7 0,-5 8-5,5-8 1,-4 5 4,4-5-6,0 0 0,0 0 2,0 9 0,0-9 1,0 0 0,0 0-3,8 9 11,-8-9 3,8 3-3,-8-3 1,13 1 2,-4-1 2,2 3-4,2-2-4,1-1 3,-1 0-1,8-1-1,-4 1 0,3-2-1,-1 4 0,0-5-1,2 3-2,-2 0 3,0-1-3,2 0 1,-3 0-2,-3 1-2,2-1 0,-1-1 2,-4 2 0,2 0-1,-1-1 3,-2 0-3,-4 1 1,-7 0-3,15-1 4,-15 1 0,10 0 5,-10 0-1,10 0 5,-10 0-1,0 0 2,10 0 1,-10 0 4,0 0-1,0 0 1,0 0 0,9 0 1,-9 0-2,0 0 1,0 0-3,0 0 5,0 0-4,0 0 1,0 0-1,0 0-1,0 0-3,0 0 9,0 0-6,7-2 6,-7 2-3,0 0 5,0 0-3,0 0 6,0 0 0,0 0-3,0 0 1,0 0 4,0 0-3,0 0 4,0 0-10,0 0 14,0 0-9,0 0 0,0 0-7,0 0 2,0 0-2,0 0-4,0 0 0,0 0 0,0 0 4,0 0-9,0 0 1,0 0-6,0 0 3,0 0-9,0 0-13,0 0-3,0 0-13,0 0-20,0 0-26,0 0-32,0 0-41,0 0-49,0 0-48,0 0-196,0 0-480,0 0 213</inkml:trace>
  <inkml:trace contextRef="#ctx0" brushRef="#br0" timeOffset="63602.9836">23679 13661 126,'-4'-6'123,"4"6"-4,0 0-10,-4-5-6,4 5-13,0 0 0,0 0-3,0 0-6,0 0-9,0 0-6,0 0-7,0 0 1,0 0-12,-8-2-8,8 2-1,0 0-7,0 0-2,0 0-2,-19 4 1,15-1-2,4-3 0,-11 4 2,6-2 1,-2 2 0,7-4 2,-13 7 0,6-5-8,-3 1 5,2 0-3,-1 2-2,1-1 0,-2 1 1,4 1-2,-1-2-7,-3 3 2,4 1-2,-1-2 1,-1 0-3,2 0-5,0 0 3,-1 3-4,2 0 6,-1 0-7,2 0 3,-2 2-5,2-1 6,0 1-6,3 1-3,-1-1 1,1 0-2,0-1 4,2 1-5,2 2 5,0-3-6,-1-1 4,4 1 1,0-2 2,0 0-5,1-1 1,2 0 2,1-1 0,0-1-1,-1-2 2,3 0 0,-1-1-8,2 0 6,0-2 0,-2 1 4,0-2-3,1-1 3,-1-3-2,-1 4 5,1-3 1,0-3 1,2 1 1,-3 1 1,-2-2 10,-1 0-3,0 0 5,-3-4-1,1 3 1,-3-2 2,-2-1-4,2-2 0,-6 2 0,1-5-1,-3-1-3,2 2-1,-6-1-6,2 0 4,1 7-6,0-2 1,-2 1 1,0 2-2,3 0-3,-3 1-4,-1 0 0,3 1-8,1 3-7,0-1-6,6 4-3,-13-5-13,7 2-16,6 3-18,-10-1-15,10 1-37,0 0-12,-12 3-27,12-3-143,-7 6-324,7-6 144</inkml:trace>
  <inkml:trace contextRef="#ctx0" brushRef="#br0" timeOffset="64230.8516">23992 13731 84,'0'0'177,"0"0"-29,0 0-11,0 0-16,5 5-14,-5-5-12,0 0-4,0 0-17,11-2 3,-11 2-16,11-1-7,-11 1-2,14-4-4,-7 2-11,-1 0 5,4-3-6,-3 3-5,0-1 0,0-1-4,0 0-3,2 0 4,-4-1-3,2 1-2,-1-1-1,-3 0-2,-3 5 8,8-8 0,-5 4-1,0-2 3,-3 6 1,6-8 8,-6 8 6,1-8 0,-1 8 0,0 0-9,1-8-1,-1 8 8,0 0 1,0-8-9,0 8 3,0 0-2,0 0-3,0 0-4,0 0-3,0 0-6,0 0-1,0 0-1,0 0-6,0 0 1,0 0-2,0 0-5,0 0 2,0 0-2,0 0-2,0 0 0,0 0 2,-4 25-2,4-16 2,0 1 0,-1 2-4,1 0 3,1-1 1,-1 2-4,-1 2 1,2 1 0,-2 0-1,1-5-2,0 2 9,1 3-7,-1-3 1,-1-2 2,2 0 3,1 1-3,-2-1 1,2 0 4,-2-2-7,0-2 0,0 1 1,2-1 2,0 1-4,-2-8 2,1 10-2,-1-10-1,-1 10 1,1-10 2,3 7-2,-3-7-3,0 0 6,2 9-3,-2-9-1,0 0-2,0 0-5,1 7 0,-1-7-5,0 0-5,0 0 1,3 5-4,-3-5-4,0 0-7,0 0-13,0 0-13,0 0-13,0 9-7,0-9-21,0 0-23,0 0-13,6 5-36,-6-5-117,0 0-308,0 0 137</inkml:trace>
  <inkml:trace contextRef="#ctx0" brushRef="#br0" timeOffset="64600.9492">24044 13995 101,'-5'-3'186,"5"3"-23,0 0-11,0 0-17,0 0-17,0 0-8,0 0-14,0 0-7,0 0-8,0 0-10,0 0-2,21 12-9,-10-12 1,2 0-8,7 3-2,-1-3-5,-1-3-4,2 3-2,-3 0 0,4-2 0,-2 2-3,-1-1-9,1-2 4,-1 2 1,-3 1-8,-3 0 4,0-1-10,-3 0 9,-1 0 10,-8 1 0,14-2 0,-14 2 5,9-1-1,-9 1-4,0 0 1,11-1-2,-11 1-1,0 0-4,9 1-2,-9-1-7,0 0-1,0 0-3,0 0-11,0 0-9,0 0-19,0 0-22,0 0-29,7-4-33,-7 4-28,0 0-82,0 0-109,4-6-349,-4 6 154</inkml:trace>
  <inkml:trace contextRef="#ctx0" brushRef="#br0" timeOffset="71378.6022">15454 11905 110,'0'0'137,"0"0"-12,0 0-12,-6-5-2,6 5-4,0 0-13,-5-6-2,5 6-16,0 0-4,-10-2-9,10 2 0,-7-1-7,7 1-8,0 0-3,-15 5 1,10-3-6,5-2-11,-11 5 1,6-1-5,0-1-1,-3 3 4,2 0-5,0 1-2,1 2-2,0-2 3,-1 3-3,2-2 2,-1 4-4,0-2 0,4 3-8,-2-1 13,2 1-10,-1 3 6,4-2-6,-1 2 4,2-5-5,-1 0-2,2 5 1,2-7 3,1 3-2,-2-4-3,2 0 0,2 1 1,0-3 1,-1 0-2,2-2-1,0-1 5,3-1-3,0-1 4,-2 1-2,0-2 3,1-3 0,0 1 4,0-3-3,0 0 0,1-1 2,-2-1 3,0 0-3,3-4 1,-5 3 6,-3 0-3,1 0-1,-2-1 15,0 1-4,-1-2 1,-3 0-2,-2-1-3,-1-1-4,-4 0-1,2 1-1,-2-3-1,-5 0-4,1 3 1,0-1-5,1 2 2,-5 0-5,4 2 0,-2 1-2,1 1-2,-1 2-1,0 2 0,0-2-3,-1 3-12,1 0 0,1 1-6,-1 1-12,4 0-10,8-1-17,-13 3-15,8-1-19,5-2-1,-9 6-13,9-6-16,-4 6-7,4-6-10,-1 6-127,1-6-285,0 0 126</inkml:trace>
  <inkml:trace contextRef="#ctx0" brushRef="#br0" timeOffset="72201.1627">15700 11850 43,'0'0'164,"0"0"-12,0 0-19,0 0-17,0 0-9,0 0-7,0 0-12,0 0 2,0 0-6,19 1 0,-12-1-14,-7 0-1,20-2-9,-8 0-7,6-1-5,-2 1-7,2 0-4,0-1-3,1 1-3,-1-1-2,1 1-1,0-2-7,1 2 0,-1 1 2,0 0-9,-1 0 2,2-3-2,-7 2-2,5 2 2,-5-1-7,1 1 4,-4 0-1,-1 0-2,-9 0 1,15 1-6,-8-2-2,-7 1 1,10 1 0,-10-1 7,0 0 1,10 0 0,-10 0 3,0 0 5,0 0-3,0 0 1,8 0 2,-8 0-5,0 0-10,0 0 13,0 0-5,0 0 6,4 6-7,-4-6 9,0 0-6,0 0 5,0 0 5,0 0-3,-12 12-4,10-7 3,-6-1-3,4 1 2,-4-1 0,2 3-7,-3-3 4,0 3 0,1-1 2,1 1 0,-1 0-6,-1 1 3,3-1 2,-1 0-6,1 0 2,0-2-1,-2 2 0,0 1 0,3 0 2,-3 0-4,2 0 6,1-1-2,-1 0 2,0 2 1,-1-1 1,2 0 0,0 1-1,-3-1 1,4-1-5,0-2-4,1 1 2,3-6-4,-4 10 3,0-6-2,4-4 1,-1 8-3,1-8 1,0 0 0,1 12-2,-1-12 1,1 7 0,-1-7 0,7 8-4,-7-8 1,7 4 5,0-2-2,-2 1 0,3-1 2,0-1-2,2-1 0,2 1-1,1-2 1,0 0 1,6-1-4,-2 1 4,3-3-6,-1 2 8,0-2-5,0-1 3,-2 2-5,3 0 3,-1 0-1,-1-1 0,-4 1-2,3 1-2,-4 0 1,-3 1 4,0-1-4,-2 1-3,2 0 2,-10 1 2,10-1-2,-10 1 4,7-1-3,-7 1 3,0 0 4,10-1 5,-10 1 2,0 0 3,0 0 3,0 0 5,9 0-1,-9 0 5,0 0 0,0 0 0,0 0-4,0 0 1,0 0-1,0 0-2,0 0-2,0 0 2,0 0-6,0 0 0,0 0-3,0 0-2,0 0 1,0 0-4,0 0 0,0 0-4,0 0-6,0 0-8,0 0-16,0 0-16,6-4-31,-6 4-28,0 0-33,0 0-38,0 0-44,0 0-185,0 0-432,0 0 191</inkml:trace>
  <inkml:trace contextRef="#ctx0" brushRef="#br0" timeOffset="75453.8501">15417 12698 47,'0'0'169,"0"0"-14,0 0-19,0 0-8,0 0-15,0 0-5,0 0-9,0 0-5,30 2-9,-22-5-9,2 2-2,3 1-8,0-2-11,-2-1-5,2 1-4,1 0-3,-1-1-2,0-1-10,-1 1 2,0 1-9,-1-2 0,0 1-4,-4 1 0,0 0 1,-7 2-6,14-4 2,-14 4-7,9-1 0,-9 1-2,0 0-8,6-1-5,-6 1-18,0 0-5,0 0-5,0 0-2,0 0-16,0 0-6,-15 17-17,8-13-12,-2 3-17,0-2-118,-3 1-239,-1 1 106</inkml:trace>
  <inkml:trace contextRef="#ctx0" brushRef="#br0" timeOffset="75844.3617">15428 12749 13,'0'0'152,"0"0"-9,0 0-7,0 0-9,0 0-6,0 0-11,0 0-8,0 0-7,0 0-10,0 0-2,0 0-2,0 0-12,0 0 4,0 0-8,0 0-6,-4 5 2,4-5 5,0 0 12,0 0 2,0 0 0,4 14-6,-4-14-3,4 11-6,-3-5-1,-1-6 4,5 17-7,-2-9-6,-2 0-4,0 0-3,2 2-6,-3-1 3,2 2-6,0-2 0,0 4-5,-2-1 1,3-2 0,-2 0-1,1 1-5,-2-2 0,1 0-5,0 0 0,0-3-9,-1-6 2,3 12-3,-2-7 1,3 2-1,-2 1 2,2-3-2,0 0 1,0 2 1,0-3-2,1 0 3,-5-4-8,10 7 1,-6-4 1,2 0-4,1 1 2,2-2 0,-2-1-1,4 0 0,-1-2 1,3 0-4,2-3 0,-1 2-10,-1 0-2,5-4-7,-3 1-10,3 0-12,-5 2-13,3-4-15,-4 2-12,2 1-14,-4-1-17,1 0-6,-3 3-17,0-2-3,-2 2-15,1-2-15,-7 4-162,10-6-350,-8 2 155</inkml:trace>
  <inkml:trace contextRef="#ctx0" brushRef="#br0" timeOffset="76064.0924">15524 12884 173,'0'0'159,"-5"-4"-10,5 4-16,0 0-16,0 0-12,19-11-12,-9 6-9,2 3-17,0-2-19,6-1-15,-1 0-17,2 2-17,1-2-12,1-2-27,1 1-28,-2 0-109,-2 0-190,2-1 85</inkml:trace>
  <inkml:trace contextRef="#ctx0" brushRef="#br0" timeOffset="76567.1856">16029 12746 93,'0'0'180,"0"0"-23,0 0-13,0 0-13,0 0-17,0 0-8,14-9-8,-9 6-12,4-2-12,0 0-3,-3 2-10,1-2-2,-1 1-18,3-1 5,-1 1-2,-3-2-6,-1 0-5,2 2-3,-1-1 2,-5 5-4,5-10 6,-2 6-12,-1-3 6,-2 7-6,2-9 5,-2 9-2,0-11 3,0 11 1,0 0 6,0-9-1,0 9 8,0 0 1,-3-9 0,3 9 4,0 0-6,0 0 2,0 0-6,-4-6-1,4 6-6,0 0-3,0 0-4,0 0-4,0 0-5,0 0-2,0 0 4,0 0-6,0 0 3,0 0 0,0 0 6,0 0-9,0 0 0,4 33 5,-1-25-1,-3 3 7,2-2 0,-2 1 0,4 3-1,-4-1 10,0 0 3,1-1-1,3 2-6,-3-1 0,3-1-4,-3 0 0,2-1 0,1 1-2,-3 0-3,3-3-8,-3 1 5,2 0 0,-1-3-3,1 2-1,-2-2 0,-1-6-2,4 11-3,-4-11 2,2 8 1,-2-8-1,0 7-2,0-7 2,2 7-11,-2-7-8,1 9-13,-1-9-1,3 7-13,-3-7-15,1 7-6,-1-7-15,0 0-15,1 10-23,-1-10-21,0 0-27,1 7-30,-1-7-142,0 0-359,0 0 160</inkml:trace>
  <inkml:trace contextRef="#ctx0" brushRef="#br0" timeOffset="76896.9404">16057 12966 148,'0'0'251,"-11"-1"-17,11 1-29,0 0-19,0 0-18,0 0-22,0 0-16,0 0-13,0 0-10,0 0-11,0 0-7,0 0-5,28 4-10,-16-5-5,5-1-10,1 0 0,-2 2-9,3 0-5,1-3-4,-4 0 2,3 2-6,-1-2-4,0 1 1,-5 0-5,1-1-1,-1 2-4,-2 0-10,0-1 6,-5 1-5,-6 1 0,14 0 0,-14 0-3,6-2 2,-6 2-3,0 0-2,0 0 0,12 1 5,-12-1-6,0 0-2,0 0-1,7-1-8,-7 1-9,0 0-21,0 0-27,0 0-18,0 0-37,12 1-26,-12-1-47,6 2-167,-6-2-382,10-1 169</inkml:trace>
  <inkml:trace contextRef="#ctx0" brushRef="#br0" timeOffset="105578.1086">18764 7793 9,'-6'-5'112,"6"5"-2,0 0 0,-3-6-12,3 6-8,0 0-11,-5-5-7,5 5-4,-4-8-1,4 8-6,-5-5 14,5 5 3,0 0-1,-7-6-7,7 6-6,-7-4-8,7 4-5,-5-5 5,5 5 4,-7-4-3,7 4-15,-8-6 1,8 6-4,-6-7-3,6 7-1,-11-3-3,5 1-7,6 2 2,-12-5-3,4 3-5,-2-1 0,3 2-1,0-2 0,7 3-4,-14-5 8,7 4 11,7 1 3,-9-1-3,9 1-7,-11-6-1,3-1-3,-1 2-3,4 2-4,-3-1 2,3 0-6,-1 0 7,-1-1 7,-1 0-12,-3-2 0,1 1-1,-3 0 5,2 0-6,-4-2 2,0 0-2,4 2-3,-2 2 5,-2-4 0,-3 3-10,1-2 3,-2 2-2,0-1 1,2-1-2,0 0 0,0 0-6,-1 0 6,1 1-2,-1-1-1,-2 1-1,3 0 2,-2-1 1,2 3 0,-3-3-4,3 2 0,0-1 2,-1 2-3,1-3 1,3 4 2,3-3-6,-6 3 7,7-1-1,-3-1 1,-1 1-3,2 1 2,-2-3-3,4 1 0,-3 1 1,3 1-1,0-1 5,1-1-2,1 3 4,-1-4-2,4 3-2,-4-2-3,-1 2 0,5 0 0,-1-1 5,6 4 0,-12-4 3,6 1-8,1-2 0,5 5 3,-11-3-3,6 0 0,5 3 4,-14-4 0,6 0-3,-1 3-2,-1-2 5,0 1-1,0-1-1,0 2-3,10 1 4,-16-3 0,7 2-4,-3-1 7,1 0-5,-1 1 0,3 0-1,1 0 4,-1-2-2,-2 0-2,0 2 5,3 0-1,8 1-1,-17-3-4,8 3 3,0-1-3,1-1 3,-2 1 2,0-1-4,-2 2 2,2-1 1,1-1-4,-2 2 4,11 0 4,-18-2-8,6 0 3,6 0 5,-3 1-5,-3 0 2,12 1-5,-18 0 2,8 0-1,3-1-3,7 1 7,-20-2-7,9 1 8,2 0-1,-1 1-7,0 0 6,-2 0-4,2-2 2,-2 2 2,2 0-1,-1 0 6,2-3-1,-4 3-6,1-1 7,1 1-6,-1 1 5,0-2-1,1 0-3,-1 1 0,0 0 0,2-1 1,-3 1-2,3-2 0,-2 2 4,1-2-2,-1 2 0,1 0-1,1-1 2,-1 1-2,0 0-3,1 0 0,-2 1 3,-2-1 3,1 0-3,3 0 1,-3 0-2,3 2 1,-3-1-1,2-1 1,-1 0 0,1 1-2,0 0 0,4-1 3,-6 1-4,3-1 0,-1 0 2,0 1-7,2 2 8,1-1-1,-3-2 1,-1 1 3,2 2-3,0-1 0,2 1-1,-2-1-1,-1 0 0,4 1 6,-3-1-4,2 1-1,-1-2 3,-1 1-2,0 1-3,0-1 4,-1 2 0,2-2-3,-2-1 2,2 2-1,0-1 2,0 1-2,-1 0 2,0-1 1,0-1 5,-1 3-7,0-2 0,0 0-3,1 1 1,3-1 4,-1-1-1,-2 1-2,1 0-1,0 0 3,-1 1 0,10-3 2,-14 4-5,6-3 1,-1 0-2,-1 3-2,3-3 6,-1 1 0,1 0-2,7-2 0,-13 4 0,7-3-1,6-1 5,-15 3-3,6-2 0,1 0-1,-1 1 2,9-2-2,-13 2 4,7 0-2,6-2-5,-15 0 2,7 1 4,8-1-4,-15 1 4,7 0-1,8-1 1,-13 0 1,13 0 0,-13 1-3,7 0 3,6-1-3,-14 0 3,9 3-3,5-3-3,-13 0 5,13 0-4,-10 1 3,10-1-2,-8 3 3,8-3-4,-14 2-4,8 1 4,-2-1 0,-2 4 4,2-4 0,-2 0-3,2-1 0,8-1 0,-11 2 2,4-1-1,-1 2-1,0 0 1,1-1-2,-3 2 3,-1-2 0,4 2-2,-1-1-1,-1-2 0,2 2 5,7-3-4,-13 6 0,4-5 0,0 2-4,3 0 1,-1 0 3,0-1-3,0 1 7,-3 2-3,4-2 2,1-1-4,-7 0 1,3 5 4,0-3-2,0 2-3,-1-2 3,1 0-3,3-1 7,-2 0-5,0 2-1,3-3-1,5-2-2,-7 5 4,3 0 2,4-5-4,-7 6 7,3-3-2,4-3-6,-10 8 2,5-5 2,0 0-4,-1 1 2,-1 0-2,2 1 4,0 0 0,0-2-3,-2 0-1,-1 2 4,4 1-1,-3-3-3,1 2 0,-2 2 5,2-1 0,-3 0-6,3 2 8,-2-3 0,-1 2-1,4-4-5,0 2 2,0-2-4,-1 0 4,6-3 1,-10 8-3,7-3 4,-3 0 0,3 0-2,-3 0-3,1 0 2,-1 0 2,2 0-9,-1 1 8,0-2 1,0 4-2,0-1-1,0-3 2,5-4-4,-9 8 0,5-3 3,0 0 1,0 1 2,1 1-1,0-1 2,3-6-3,-6 9 0,4-4 3,2-5-2,-4 10-2,2-4 7,0 1-7,2-7-4,-3 11 5,1-4 0,1 0 0,-2-1 0,1 4-2,-1-2 0,3-8 5,-5 13-1,5-7-1,-4 0-4,4-6 2,-2 15 0,1-10 1,-1 3 1,1 1-4,0 1 5,-1-2-2,2-8-1,-1 14-1,2-4 5,-1-4-4,2 3-6,-2-1 8,1 0 0,-1-8 2,0 14-3,0-4 4,0-2-1,-1 2 1,1-1 0,-2-2-4,2 3 2,0-10 0,0 18-1,0-10 2,2-1-2,-2-7 0,-2 14-3,2-9 9,0-5-4,3 17 1,-3-11 0,1 2 0,1-1 2,-2-7-3,-2 13 3,4-6-3,-1 3 0,0-3-2,0 1 1,1 0 3,2-2-1,-2 4 0,0-3 1,1 1 1,0 1-2,-1-3-4,1 1 6,-1 2 0,1-3-2,-3-6 2,5 12-1,-3-6 1,5 3 0,-5 0-4,1-3-2,1 3 4,0-3-1,-2-1-2,1 4-1,0-2 2,0 0 1,1-1 2,1 3-1,-2-4-1,1 0 3,-2 3-6,1-2 5,2 3 0,-1-4 0,-3 2-3,7 2-1,-5-1 3,3 1-1,-3-3 3,3 1-3,-4-2 0,2 2-1,-4-2 2,5 3-5,-3-3 4,-2-5-1,7 10-1,-3-6 0,-2 2-2,-2-6 3,7 8 1,-2-2-2,0-1 0,-1 0 3,0 2-1,-4-7 1,5 8 4,-1-4-6,-1 2 0,0-1-1,3 0-2,-1 0 1,1-1 4,-3 3-1,1-3 1,1 3-2,-3-1 1,-2-6 2,8 8-4,-4-3-2,2 1 4,-1-2-3,-1 1 3,2 1 1,0 0-3,-2-1 3,1 0-1,0 1-3,0-1 3,0-1 0,-1 2 1,0 0-2,-1 0-2,2 1-2,-1-1 3,0-1 3,3 3-6,-3-2 5,2 1-3,0-2 2,-4 1-2,2 0 1,0-3 2,1 2 0,1 1-2,-1-1 2,0-1-3,2-1 3,-1 1-1,1-1 2,-1 1 2,2 2 3,-3-1-5,0-2-3,3 1 2,-3 0-1,1 0 4,-1 0-3,0-1 2,4 1 4,-4-1-4,2 1-4,-1-1 4,1 0 1,0 1 2,1-1-3,-2 0-2,2 0 0,1 0 1,1 0-1,-2 1 2,0-1-5,-1 0 3,2 1 2,-2 1 1,3-2-1,-4-1 1,2 2 0,-2-1-5,2 0 3,-1 1 3,1-2-3,-3 2-1,-5-4 3,13 6-7,-8-4 5,0 1-4,0 0 7,2 1-6,-1-1 5,-6-3-3,12 5 0,-6-1 3,4 0-4,-1 1 3,0-1-1,0 0 1,1 0 0,-1 1 1,0 0-3,-1 0 0,-1-3 0,0 2-3,-1 0 2,2-1 1,1 2 3,-3-2 0,1 0-6,0 0-1,0-1 5,0 3 1,0-3-4,-2 0-3,3 0 5,-1 2-2,-2-2 0,-5-2 0,12 3-3,-8 0 4,-4-3 0,10 2-3,-5 0-1,-5-2 2,12 4 7,-4-2-6,-1-2-1,1 5 3,2 0-1,-2-5-3,3 1 4,-1-1-1,2 1 2,-2 0-6,2 1 2,-1-1 3,-1-1-2,2 0 2,-2 2-2,0-2 1,3 2-1,-3 0 0,-1-2-7,1 1 10,2 0 0,-5 0 0,4 1-5,-4-1 3,1 1-3,-2-1-1,2 2 2,-8-3 2,17 2 1,-17-2-2,15 4-4,-4-2 6,0-1-4,-11-1 2,14 5 0,-5-4 0,1 2-1,0-1 1,-2-1 2,2 2 0,-1-3-4,0 1 3,1 1-2,1 1 4,-3-3-4,1 2 1,3-1 1,-1 2 1,1-2 0,2 1-2,-3-2-2,0 4 6,3-2-5,-5-1 3,2 1 0,1-1 0,-1 1-1,1-2 0,3 3 0,-3-2 3,0 1-3,-2-2-2,4 0 4,-1 0-2,0 0 3,0 0-1,0 0 0,1 0-2,-3-1-3,0 0 5,0 2-1,-1-2-4,0 1 4,3-1-1,-3 1 1,-2 0-5,-8 0-1,15 0 9,-10-1-3,-5 1-3,13 0 2,-5 1-2,-8-1-1,15 0 4,-8 0-2,2 1 0,0-1 1,1 1-2,0-1 0,-1-1 1,0 1 1,1-1 0,2 1-4,-12 0 2,18-1 2,-8 1-3,0 0 0,0 1 1,0 0-1,-10-1-1,21 2 5,-14-1-5,-7-1 1,16 3 2,-8-2 0,-8-1-3,15 2 2,-7 1 1,-8-3-2,15 1 1,-15-1 1,13 0 2,-13 0-2,14 1-1,-14-1 2,18 2-1,-18-2 3,19 0-5,-10-2 0,-9 2 4,19 0-4,-19 0 0,17-1 1,-17 1 3,16-1-3,-8-1 1,-8 2-1,19-1 3,-19 1-2,14-1 0,-3 0-2,-11 1 2,17-2 1,-8-2-2,2 2-1,-1 1 0,-3-1 3,1 1 2,-8 1-4,18-5 2,-9 3-4,2 1 4,-3-1-2,2-1 4,-1 2-2,-1 0-2,-1-1 0,0 0 1,-7 2-2,15-3 6,-10 2-4,-5 1-1,12-5-2,-6 3 6,4-1-1,1 0-3,-1 1 0,3-2 1,-3-1-1,-1 4-1,-2-4 3,4 4-1,-5-1 1,5-2 0,-4 2-2,1-1 1,2 0-1,-3 0 3,4 0-5,-5 1 4,1-3-2,1 4 3,-8 1-5,16-5 4,-6 2-2,0 1 0,-1-3 0,1 2-1,-1 0 0,0-1 3,2 2-1,0-3 1,-1 1-3,2 1 2,-2 0 1,-1 1 0,1-3-2,-1 4 4,1-3-4,-3 2-2,4-2 4,-2 1-2,1-1-2,0 0 4,-3 2-5,-1-1 5,3-2-1,3 0 0,-2 1-2,-1 0 1,2-1 3,-2-1-4,0 2 1,1-1-1,1 1 1,-1-1 0,1 3 2,-3-3-1,1 1-2,1 1 2,-5-1-1,3-2 3,0 4-1,2-2-6,-2 2 2,-3-1 2,1 0 1,-1-1 3,-5 4-4,14-6-2,-10 1 4,1 1-1,1-2-1,1 2-3,-2-2 3,-1-1 5,2 2-5,0-2-1,-1 0-2,4 0 3,-3-1 0,2 1-2,-2-3 3,-1 5 2,3-1 0,-2 0-1,2-1-2,-2-1 3,1 3-3,-4-4-6,1 4 7,1-1 4,-1-1-8,1-1 3,2-1-1,-2 0-1,0 2 2,0-3 5,0 0-8,0 2 2,1-1 0,0 0 4,-2 0-9,0 0 6,-2-1-3,1 0 2,1 1 0,-1 0 0,0 0 3,2-1-3,-4 4 2,2-3-3,-1-1 2,0 0-1,0 1 3,-1 0-5,2-1 1,-3 3 3,3 0-3,-2-2 0,2 2 4,-1-3 0,-2 10-2,6-18-1,-3 8 0,-1 2 4,0-2-2,-1 2-6,-1-4 4,1 7 2,-1 5 1,0-15-3,0 8 1,-1-3 0,1 10 3,0-15-2,0 5 1,-1 4 3,1 6-7,-2-14 3,1 7-2,1 7 7,0-13-6,0 13 3,-1-13-2,1 7 1,-3-4-3,1 2 6,0 1-6,0-2 1,-2 0 1,3 2 1,-2 0 0,1-2-2,-1 1 2,1 1-2,-1-1 1,3 8-2,-5-15 4,1 6-3,-1 0 1,1-1-2,2 0 1,-2 0 2,0 0 0,1 1-1,1 0 1,-1-1 3,2 1-3,-3 1 2,0-2 1,1 2-3,-1-1 1,-1 0 3,-1 2-5,-1-3 15,3 2 6,-1-1-2,0 0-1,-3 0-2,3 0 0,-4-1-3,1 0 0,2 2-2,-2-2-1,2-1 3,0 2-2,-2-1-3,1-1 5,0 2-1,0-2-2,1 2-2,1-3 2,0 2-1,-3 3-2,2-1 0,1 0 2,-1-2-1,-1 3-4,-2-1 1,0 1-3,4 2 3,-3-1-8,1 2-2,-1-2-7,1 4-8,-2-3-11,1 0-18,1 3-27,7 2-25,-18-1-36,18 1-45,-18 0-50,5 1-197,13-1-462,-22 1 204</inkml:trace>
  <inkml:trace contextRef="#ctx0" brushRef="#br0" timeOffset="134817.9336">24799 11983 61,'0'0'105,"0"0"-12,0 0-7,2-10-6,-2 10-5,0 0-9,0 0 10,0 0-12,0 0-2,0 0-3,0 0 0,0 0-6,0 0 4,-3-8-2,3 8-3,0 0-6,0 0 2,0 0-3,0 0 5,0 0 0,0 0-10,0 0-4,-2-9-1,2 9-2,0 0-1,0 0-3,-2-8-5,2 8 1,0 0 3,0 0-5,-5-7-1,5 7 4,0 0 11,-2-5-5,2 5-4,-4-7-2,4 7-3,-8-7-3,8 7 1,-5-7-4,0 2-3,5 5-2,-6-8 3,2 4-6,4 4 4,-7-9-2,3 4-3,4 5 1,-6-7 3,6 7 4,-7-8 0,7 8-8,-6-9 3,4 4-5,2 5 3,-8-7 3,5 2-6,3 5 0,-6-6 2,0 1-4,6 5 3,-8-7-7,4 4 6,4 3-4,-9-8 2,3 5 0,1-1-3,5 4 2,-9-9 3,4 7-6,5 2 0,-13-7 0,7 5 2,6 2-4,-15-4 5,10 1 8,5 3 1,-12-2-3,5 0-4,1-2 4,1 1 0,-7-1-5,2 0 0,-3 1 0,3-1 3,0-2-3,1 1 3,-3-1-4,3 2 0,-1-2 1,0 0 4,-2 0-7,1-2 2,1 1 5,-2 0-3,0 1-2,2-2 11,-2-2-4,0 4 6,1 0-10,-2-1 3,1 2-4,-2-3 0,0 1-3,3 3 2,-3-2 2,2 1-1,-3-1-2,3 1 5,1-2-4,-1 1-2,2 1 0,0 1 0,1-1 1,0 1-4,-1-1 4,3 2-2,-2-2 0,2 2 2,-2 0-1,9 3-1,-13-4 4,13 4 2,-10-4-5,5 1-2,5 3 3,-16-2-2,7-1-2,2 2-2,-3-1 13,10 2-12,-17-3 0,10 2 2,-1 0-1,8 1-1,-13-1 2,13 1 1,-14 0-2,6-1-1,8 1 2,-15-3-1,8 2 4,-2 0-3,9 1 3,-16-2-2,3-1-4,4 2 5,-2 1-2,-1 0 1,1-4 0,0 2-3,-3 1-1,4-2 3,-3 1 3,2 2-4,-1-1 1,0 0-2,-5-2 2,-2 1 2,6 0 0,-1 1 1,1 0-5,-1 0 1,5-3 0,-1 3 1,-2 0 3,2-1-1,0 2 0,0-5-1,-1 4-3,4 0 4,-4 0-1,0-1-2,11 2 1,-15-2 0,5 2 0,2-1 1,-1 0 0,-3 0 2,12 1-5,-14-1 6,14 1-6,-14-2 0,2 2 3,5 1 0,7-1-3,-14-1 3,14 1-1,-13 0 0,13 0-1,-17 0 3,9-2-3,8 2 4,-13 2-4,3-2 1,10 0-1,-15 0 3,8-2 0,7 2-5,-17-1 7,10-2-6,7 3 8,-18 0-7,9-1-4,-2 1 6,-1 0-2,5 1 0,-3-3 2,-2 3 0,12-1-3,-20 0 1,13 0-1,-2-1 2,1 2-1,-1-1 0,9 0-1,-17-1 2,9 2 0,-2-1 1,10 0 0,-13 0 0,6 0-1,7 0 0,-16-1-2,9 1 4,-3 0-1,10 0-3,-18 0 1,9 0 0,0 0-1,9 0 0,-16 0 1,16 0 6,-13 0-5,5-2 1,8 2 1,-13 1-6,13-1 5,-11 1 0,11-1-2,-16-1 3,9 2-1,-4 0-2,2-1 1,-2 0 0,5 1 0,6-1 0,-21 0-1,10 0 0,1 0 1,0 0 3,-1 0-2,1 0-2,-1-1-2,0 2 3,0-1-1,-2 0 10,3-1-9,1 1 1,-2 0 0,11 0-4,-20 1-1,11-2 7,0 1-6,-1 1 0,10-1 3,-13 1-4,5-1 3,0 2 0,8-2 1,-13 1 2,5 1-1,8-2-1,-14 3 0,5-3 0,3 1 3,6-1-2,-13 0 1,5 1 1,8-1-3,-9 3 2,9-3-3,-12-2 1,12 2 3,-10 4 2,3-2 0,-1 1-5,2 0 3,6-3-2,-15 3 1,8 1 0,-2-3 0,4 1 3,-4 0-1,9-2 2,-13 6-2,6-3 1,-2-2 0,0 3-1,-3-1 0,6 1-1,-3 0 3,0-2-6,2 2 3,1-1-2,-1 1 2,1-1 0,1 1-2,-4 1 2,0-1-3,2 0-2,-2 1 12,4 0-9,-3-1-2,1 1 4,0 0-1,-2 1-2,4-1-1,-1-2 3,-1 4-2,-2-2-1,0 0-2,3 0 3,-1 1-1,-2-1 1,2-2 1,3 3 0,-5-3-3,3 1-1,-2-1 4,3 0 1,-1 4-2,-1-2 2,2-2-3,-4 3 2,3-1-2,-1 1 3,0-3-4,2 2 3,-1 0-1,-1 0 3,3-2-5,-2 2 2,0-1 0,0 1-1,-1 1 1,1 0-2,-2-1 1,4-1 0,-1 0 2,1 0-2,0 2 0,4-6 4,-9 9-1,4-4 1,1 1-3,-1 3-1,-2-1 0,1-3 0,0-1-3,1 1 0,0 4 6,1-4-1,-1 3 1,-1-1-2,3 1 1,-4 1-1,2-1 0,1-2-1,0 2 2,-1 2-1,1-2 0,2 1 0,-3-2-1,1 1-1,1 1 0,3-2 2,0 3 1,-2-2-2,0 1 0,2 0 2,0-9-1,-2 16 2,2-9-2,-3 0 3,3-7-3,0 12-1,0-5 4,0-7-3,-2 13-1,2-4 7,0-9-2,0 13 0,0-7 1,0-6-1,0 15 2,0-10-2,0-5-2,2 16 2,-2-8 2,0 0-3,3-2 2,-1 1 0,0 1-3,-2-1 1,2 1 6,1-1-9,-3 3 1,4-2 1,-4 1 0,5 2 3,-3 0 0,0-1-1,0-1-2,1 3 4,-3-2-2,0-1-1,2 0-1,-2 1 3,2 2-4,0-1 7,0-2-7,-1-2 4,1 3-2,2-2-4,-1 3 3,-1-2-2,-2 1 2,2-3 0,-2 1-2,1 1 1,1 2 1,0-2 4,-2 0-3,2 0 0,-2-1-2,2-1 0,0 0 1,-2-7 2,3 13 0,-1-5-2,2-2 4,0-1-4,-4 1-2,0-6 4,8 11-1,-6-7-1,2 1 0,1 0 4,-5-5-3,6 8 0,-4-5 0,3 2 2,0 0-2,-1-1 0,-4-4 3,9 5-1,-4 1-8,1-3 0,1 1 3,-2-1-2,-3 2 0,5-1 3,-1 1 3,2 0-3,-2 1 1,-1-2 0,3 1-1,-4 0 1,6 2 1,-5-1-1,3 0 1,-1-1-3,2 0 4,-2 0 0,-1 0-5,3 1 4,-4-1-3,0 1 4,1-2-1,1 3-1,-1 0 2,-2 0-4,2-1 0,-2-1 4,3 0-3,-1 0-1,-1 1 3,-2-1-2,6 0 1,-5 0 1,3-1 2,-3-1-3,3 1 4,0 0-8,-1-1 8,3 1-1,-2 0 4,2 1-2,-2-2 0,2-1 0,0 3 0,0-1-1,-2-2 2,1 1-2,1 0 2,3 1-5,-4-2 5,1 3 0,3-3 0,-3 1-2,2-1 3,0 3 0,-4-2-6,4 1 0,-2 0 4,-2-2-5,0 1 6,1 0-6,0 1 2,0-1 0,1 2 0,1-1 1,-2-2-4,-3 0 2,6 2 1,1-1-4,-2 0 5,1 1-4,-1-1 4,-1 2-2,-1-3-1,2 2 1,-1 0-2,0-2-3,-1 2 5,4-2-1,-3 3 4,1-2-6,0 0 4,-3-1-5,1 1 2,-1-1-1,1-1 0,-2 1-1,3 1 1,-9-3 0,14 5 2,-8-1 0,3-1-1,3 1-1,-3-2 0,-1-1-1,-3 2 3,1-1-2,-6-2-1,16 1 2,-7 2-1,-1-3 0,-8 0 2,15 2 2,-9-1-1,4 0-2,-2 1 4,-3 1-4,6 0 1,-1 0 0,-2-1 0,-1 0-1,-7-2 1,14 1-2,-8 1 2,1 0-2,0-1-2,2 0 4,-2 0 2,1 2-2,-8-3 0,16 1-1,-9 0-2,0 2 2,3-2 1,-2 0-4,1-1 3,-3 1 3,-6-1-3,18 0 0,-11 1 4,2-1-8,3-1 2,-12 1 2,17-1 1,-8 1 1,3 0-2,-4 0-3,-1-1 8,-7 1-6,21-1 0,-11-2 0,-2 3 0,-8 0 1,17 1 1,-10-3-1,-7 2-2,13-3 1,-13 3-2,10 0 3,-10 0 0,16 0-1,-10 0 1,3 0-2,-1-1 4,-8 1-5,19-2 3,-9 3 0,-10-1 0,17 1-2,-10-1 2,1 1-3,-8-1 2,18-1 1,-9 1-1,1 0-2,-10 0 4,13 0-3,-4-1 3,-9 1 3,14 0-3,-5 0-1,-9 0 1,13 0-5,-6 0 3,-7 0 2,15-1 2,-4 0-4,-4-2 0,2 3 3,2-1-3,-1 0-3,-10 1 6,17-1-3,-7 0-2,-4-1-1,-6 2 6,17-1-6,-6-1 8,-11 2-5,16 1 0,-11-2 0,-5 1 2,16-1-3,-9 1 1,0-2 0,-7 2 1,16-1-4,-10 1 7,3-1-4,1 0 1,-10 1-4,14 0 3,-5 0 3,-1-2-3,2 1-2,0 0 5,-10 1-4,16-1 3,-10 0-2,-6 1 1,14 0 0,-7-3-1,0 2-2,-7 1-2,12 0 2,-12 0 2,12 1-2,-12-1 5,11-2 1,-4 1-6,-7 1 3,13 0 1,-13 0-3,14-1 2,-7-1-4,-7 2 4,15-2-2,-8 2 1,-7 0 1,16-3 2,-10 2-2,-6 1-3,12 0 2,-4-1-1,0-1 0,0 1 4,1-3-4,1 3 1,-2 0 0,-3-2 0,-5 3 2,10-6-1,-1 4-2,-9 2 1,13-4 0,-7 3 1,3-1-2,-2-1 1,-7 3-4,13-4 6,-6 2-2,2 0 1,-2-1-2,-1 1 3,0 0-2,3 1-1,-9 1 4,13-6-4,-5 5 8,-1-1-7,1-1 2,-8 3-1,13-3-3,-7 1 2,2-2-3,-3 0 5,-5 4-3,14-5 1,-5 4-3,-4-1 5,1-2-2,-6 4 1,14-4-6,-7 2 8,-7 2-3,11-2-2,-4-1-1,-7 3 2,8-4 0,-2 1 3,2 1 1,-8 2-3,10-6-1,-5 5 2,-5 1 0,10-5 0,-10 5 0,8-4 5,-4 2-9,-4 2 5,10-6-3,-3 3 2,0 1-1,-1-1-1,1-1 2,-7 4-2,11-5 2,-4 3-3,-1-2 0,-1 2 4,4-2-1,-4 1 2,3 0-5,-8 3 4,9-6-3,-5 4 2,-4 2-3,10-7 2,-5 3-4,1 1 1,-6 3 3,11-8 2,-6 5-4,0-1 5,1 0-4,-1 1 1,2-1-1,2-1 2,-6 1-7,4 0 7,-4-2-2,5 0 4,0 2-5,-3-1 3,3-2-3,-3 2 4,-1 1 0,5-3-2,-4 3-1,1-3 2,-1 1-3,2 1 6,-1-1-6,2 0 2,-3 1-4,0-3 9,-1 2-7,1 0 3,0-1-3,0 1 1,2-1-2,-2-1 4,-3 2 0,2-1 2,2 0-3,-2 1 9,1-3-14,-1 4 4,0 0-3,-1-2 4,0 0-3,1 3 0,-4 4 0,8-13-4,-6 6-1,2 1-2,-1 0 5,-2-1-3,-1 7 1,3-12 6,-2 5-7,0-1 4,2 2-1,-3 6 2,3-15 0,-1 9 1,2 0-1,-1 0 1,-1-1 0,-2 7 1,3-13-1,0 7-3,0 0 5,-3 6-3,2-12 3,0 4-2,0 2 1,-2 6 3,2-9-7,-2 9 4,1-12 2,0 6-1,-1 6 2,3-11 5,-2 5-4,-1 6-6,4-12 6,-2 5-6,-1 1 1,1-1 2,-2 7 0,1-13 2,-1 4 0,1 2 0,1 0-3,-2 7-2,0-16 2,-2 7 0,2 9 1,0-16 4,-1 5-8,0 3 4,-1-1 3,2 9 1,-3-15 6,0 7 6,1 1-7,-1 2 10,-2-4-10,0 1 7,-3-2-4,3 2 5,-4-1-6,1 1 1,1-2 0,-3 1-4,2-1-2,-2 2 3,2-3 1,-5 0-2,0 0-5,2 4 3,2-1-6,-4-2-19,0 4-4,2-1-39,-5-3-45,0 2-48,-2-1-53,-2 2-229,-1 1-473,1-3 210</inkml:trace>
  <inkml:trace contextRef="#ctx0" brushRef="#br0" timeOffset="150357.9886">19206 11912 44,'0'0'99,"2"-7"0,-2 7-14,0 0 3,3-5-4,-3 5-8,0 0-4,0 0-6,3-8-7,-3 8-1,0 0 4,0 0-9,2-6 6,-2 6 4,0 0-7,0 0-5,1-7 1,-1 7-5,0 0 0,3-7 2,-3 7 1,0 0 1,0 0-1,1-11-2,-1 11 4,0 0-1,0 0-5,0-8 2,0 8-5,0 0 1,0 0-5,3-7 2,-3 7-6,0 0-6,-4-11-2,4 11-4,0 0 1,-4-10 0,4 10 4,-4-7-4,4 7-1,-5-8-6,5 8 1,-8-6 1,4 0-5,4 6-2,-8-8-1,4 4 1,4 4 3,-9-9-2,2 5-4,2 1 0,-1-2 1,6 5-6,-10-8 1,2 3-2,2 1 5,-2-1-4,0 3 4,3-3-2,-1 1 0,-4 0-1,2-2 0,-1 1-3,-1 2 1,0-2-3,-1 0 3,0 1 1,2 0-4,-3 0 2,1 0 2,-1-1-3,1 1 1,-2 1-1,3-1-2,-4-1 2,4 0 1,-2 0-1,-1 1-4,2-1 6,0 1-1,0 0-1,2 1-1,0-2 2,2 1 7,-2-1 2,2 2 2,-1 0-2,-1-3-1,1 2-4,1 0 0,-1-1-1,0 0-3,0 3 2,0-4 3,2 4-3,-3-3-3,0-1 2,4 3 1,-2 0-1,-1-1-1,3 1 7,-2-1-3,7 4 0,-10-6 2,2 3-5,1 0 1,-1 1-4,-1-3 5,-3 1-5,2 1 4,0 0-6,-1-1 3,1 1 1,-1 2 2,0-3 0,2 1-6,-2-2 4,0 0-2,1 2 3,1-1-3,-3-1-3,1 1 3,-2-2 0,3 3 4,-2-1-2,1 1-2,2-1 0,-3-1 1,-1 2 0,3-1 2,0 1-4,-3-3 2,2 3 1,-2-2-3,1 2-2,2-1 5,-3 0-3,2 3 4,-3-1-3,2-1 1,1 1-3,-2 0 3,2-1 1,0 1-5,0-1-1,1 2 2,-1 2 1,0-2-2,1 0 0,-2 2 2,12-1 1,-16-1 0,8 2-3,-4-1 3,5 1 1,-2-1-2,-2 3 0,0-2-1,1 2 1,0-2 3,-2 0-3,3 1-1,-2 1 0,0-2 3,2 1-4,-2-1 6,1 2-4,-1-2-2,0-1 1,1 1 1,-1 2 5,0-3-8,1 1 0,-2-1 4,2 0-3,0 1-3,1 0 4,-2-1-2,11 0 4,-19 1-1,7-1 1,2 0 2,-4-1-5,2 1 2,0 0-1,3 0 2,-3-1 2,1 0-1,0 0 2,-1 0-3,12 1 5,-20-2-7,14 2 4,-2-2 2,8 2-5,-14-3 3,8 3-1,6 0-3,-15-2 1,7 2 2,8 0 1,-13 0-1,13 0-2,-13 0-1,5-1 1,8 1-2,-12 1 1,12-1 4,-12 1-2,12-1-2,-13 3 2,6-1 0,-1-1 0,-2 1 1,1 0-2,1 0 1,-1-1-3,9-1 3,-13 3-2,8-2 0,5-1 3,-10 3-1,2 0-3,2-2 3,-2 2-2,-1 0 0,-2 1-1,1-2-1,-2 3 4,3-1-2,-1-1 3,2 1-2,-4 0 1,1 2-4,-1-4 1,0 0-3,0 2 1,0-1 0,0 3 2,-2-4 1,3 1-1,-1-1-1,1 1 3,2-1-1,-2 1-3,0 1-2,-1-2 4,1 0-1,-2 0-1,3-1 4,-1 1-3,0-1 5,4 0-3,-4-2-1,1 2 1,2 1 0,8-2 2,-16 2 1,6-2-2,10 0 2,-13 3 0,5-2 0,1 0 0,7-1-1,-13 1 3,13-1-6,-13 1 3,13-1-3,-10 0 1,10 0 0,-12 0 2,12 0 1,-12 0-1,12 0 1,-10 2 0,10-2 0,0 0 2,-11 0-3,11 0-6,-10 1 12,10-1-7,-12-1 0,12 1-1,-12 0 0,12 0 2,-12 2-4,12-2 2,-12-1 2,12 1 0,-15 2-2,9 0 3,6-2-2,-12 2 0,4-2-2,8 0 2,-13 1 0,6 1-1,7-2-1,-15 1 1,15-1 2,-10 3 1,3-3-2,7 0 2,-11 2 0,11-2-2,-11 2-1,4-2 4,7 0-2,-15 3-1,8-3 5,7 0 0,-13 1-2,13-1-2,-12 0-2,5 1 4,7-1-2,-13 2-1,13-2 0,-10 1-3,10-1 5,-11 0-3,11 0 0,-12 1 2,12-1-2,-7 1 0,7-1 3,-11 3 0,11-3-1,-9 2 0,9-2-1,-9 3-2,9-3 1,-6 2 2,6-2 0,-8 2 0,8-2 0,-9 4-1,4-2 2,-1 2 1,6-4-3,-7 4 2,7-4 0,-6 4 0,6-4-2,-9 6-2,5-2 0,4-4 0,-7 8-2,3-4 2,-1-2 1,5-2-1,-9 8 0,3-6 5,2 3-4,4-5-1,-9 8-5,3-3 10,2-1-2,4-4 0,-8 8-2,4-4 5,0 0-1,4-4-5,-9 9 6,5-4 0,0-1-2,0 1-4,4-5 2,-8 7-1,4-2-1,4-5 3,-7 8-2,3-3 0,2 1-3,-4 0 8,2 0-3,1 0 0,-1 1 0,1-1-1,-1 2 2,1-2 1,0 1 0,-1 1-2,0 2 2,1-4-4,1 1 6,0-1-2,0 1-4,2-7 2,-4 12 3,4-6-3,0-6-2,-3 14 0,3-14 2,-1 9 1,1-3 0,0-6-3,0 11 1,0-11 0,0 9-2,0-9 3,-1 11 0,1-4 0,0-7 0,-2 10 0,2-10 0,0 12 6,2-6-5,-2-6-2,0 12 2,0-12 1,0 11 1,0-5-3,0-6 2,1 11-3,-1-11 0,1 8 3,-1-8-1,0 7-2,0-7 1,2 7 0,-2-7 2,1 8 1,-1-8 0,1 8 2,-1-8 1,3 8-2,-3-8 1,1 8 0,-1-8-2,0 0-3,3 8 4,-3-8-2,0 0-3,1 7 6,-1-7 0,0 0-6,2 5-1,-2-5 2,0 0 1,0 0-1,-1 9 2,1-9 0,0 0-3,0 9 0,0-9 4,0 0-3,-1 9 3,1-9-3,1 8 5,-1-8-5,1 8 4,-1-8-3,2 10-1,0-5 1,-2-5 1,0 10 0,0-10 0,2 10-1,0-3 1,-2-7-1,2 11 2,-2-5 2,0-6-3,0 13-5,3-3 2,-3-3 1,0 0 1,1 2-1,1-2 1,-2-7 2,1 17-1,-1-10-1,0-1 2,0-6-2,3 17-6,-1-8 5,-1 1 3,2-1-4,-2-1 3,2-1-1,-1-1 2,0 4-3,-1-3 2,0 0-3,3-1 0,-3 1 2,2-1-2,-2 1 2,0 0 1,-1-7-5,4 11-1,-3-4 8,2 1-4,0-2-1,-3-6 0,3 12 3,-1-5 0,1-1-1,-3-6 0,4 12-1,-1-5-1,-1-1 0,1 1 3,1-2-3,-2 1 2,2-1 3,0 3-6,-1-2 3,-1 1 0,2-1 2,-2 2 3,2-2 2,-1-1-2,0 2 0,-1-1-1,2 1-1,0-1 2,-1 0-5,4 1 3,-2-1-5,-2-1 7,2 4-5,0-4 4,-1 1-1,1 3 3,1-2-7,-2-1 0,0-1 0,2 3 3,-2-3-1,1-1 1,-1 2-4,2 1 2,0-1-1,-3-1 1,1-1 0,0 2 0,0 0-1,3 1 1,-3 0 1,0 2-2,0-4 1,1 2 1,2 0-2,-2-2 1,0 4-1,-3-5 2,2 2 0,-1 1 0,2-2-2,-1 1 5,0 0-3,-1-1-2,-3-5 3,7 10-2,-2-5 0,-1-1 0,0 0 0,-1 1 0,1-1-4,-4-4 6,8 11-3,-3-7 0,-2 0-5,0 0 6,-3-4 0,6 7-1,-4-2-2,-2-5 5,8 8 0,-5-6 2,-3-2 0,7 6-2,-2-3 2,0 0 2,-5-3-5,10 5 4,-3-3 0,-7-2-1,9 4-2,-5-2 0,3 1 2,-7-3-4,9 6 1,-4-4 2,-5-2-2,11 4-2,-8-2 0,-3-2 2,8 4-2,-3-1 3,-5-3 2,10 6 0,-4-3 0,-3 0-2,-3-3-1,9 5 4,-4-1-3,-1-1 0,1 1-2,-5-4 2,5 7 1,1-3-2,0 0-1,-6-4-1,10 9 5,-5-6 0,3 1-6,-3 1 4,1-3-1,1 3 1,1 0-4,-2-2 5,3 2-3,-2 0 2,2-2-3,3 2 1,-3 0-1,0 0 1,2-1-2,-4-1 2,-1 1-2,4 0 3,0 1 5,1-1-5,-5-1-2,6 0-4,-2 1 5,0-2 0,1 2-1,-3-1 2,0 0-2,2-1 6,-2 0-5,2 1 3,0-1-2,0 2 2,-2-2-4,-3 0 3,2 1-4,1-2 4,3 2 1,-3-1 6,-2 0-5,-6-2 0,14 1 3,-10 2-1,-4-3-3,10 5 2,-5-4 2,-5-1-4,13 1 1,-7-1-1,1 3 3,-7-3-3,15 1 3,-5 0-3,-3 1-2,3-2 1,-2 3 1,1-2 2,1 1 0,-3-1-3,1-1-3,-8 0 7,18 3-1,-12-1 2,5 0 0,-6-1 1,5 0 1,-4 1-4,2-1 0,-1 2 2,4-2-3,-4 0 4,0 2-3,-7-3 2,15 2-4,-7-1 1,-8-1 2,17 3-4,-6-3 1,-1 1-1,-10-1-2,19-2 1,-10 4 1,-9-2 2,23 1-2,-14 0-1,2 0-1,-11-1 4,21 2-5,-9-2 3,-12 0 1,15 2-2,-15-2-4,14 0 6,-2-1-2,-3 2-2,-1 0-1,0-1 1,-8 0-1,16 0 2,-9 0 2,-7 0 1,16 0-3,-10-1-1,-6 1-3,16 0 4,-9 0 3,-7 0-2,17-1-4,-9 1 4,0-1 2,-8 1-1,16 0-5,-9-2 3,-7 2 0,17-1 4,-6 1-8,-1 0 4,0 0-1,1 0 3,0 1-3,-3-1 2,4 0-2,-1 2 0,-1-1-2,3-1 4,-4 1-3,-1-1 4,3-1-3,-1 0 3,-10 1-3,16 0 0,-7 0 3,-2-2-2,-7 2-1,17 2 3,-9-4-5,-2 0 4,-6 2-2,17-1 2,-10 0-2,1 0-2,0-1 2,-8 2 0,11-1-1,-11 1 2,10-2-1,-10 2 4,9-3-4,-1 1 6,-8 2-5,13-4 5,-3 1-1,-2 0 1,-1 1-5,0-1 4,-1 1-4,6 0 4,-6-1-3,0 1-1,-6 2 2,12-2 1,-4-1-1,-1 2-2,1 0-1,-8 1 3,18-4 1,-18 4-1,14-2-2,-6 0 1,-8 2 1,16-3 0,-16 3-3,16-1 3,-9-2-3,-7 3 3,19-3-1,-11 2 1,-8 1-4,18-1 5,-11-1-4,-7 2-3,13-4 6,-13 4 4,15-1-6,-15 1 2,13-1-3,-13 1 6,13 0-3,-13 0-1,14-1-2,-14 1 0,14-1 3,-14 1 0,0 0 2,16 1-2,-16-1-5,9-5 9,-9 5 2,0 0 0,19-6 2,-10 5-2,-9 1-2,14-3 0,-3 0 1,-11 3-2,17-2-3,-17 2 2,15-3 2,-7 2 0,1-2 5,-9 3-12,15-6 3,-3 2 2,-2 1-1,0 0-2,-10 3 1,16-4 0,-5 1-3,-1 0 1,-10 3 0,14-7 2,-6 3-4,-2-1-1,-6 5 2,13-4 10,-6 1-11,1-3 4,-1 4-4,-7 2 4,9-6-3,-3 3 0,0 0 3,-6 3 0,11-6-3,-6 3 3,1 0-3,1-2 0,-1 2 0,3-2 2,-1-3-4,1 6 4,-3-1-4,0-1 1,1 2 2,-2-3-1,3 1 0,-2 1 2,0-1-1,2-2 2,0 3-6,-3-1 2,0-1-1,1-3 3,1 4-3,2-1 1,-2-1 3,0-1-1,0 2 1,4-2-2,-5 1-3,-1 0 3,2-3-1,0 2 5,1 1-6,-2-1 3,-1 2 0,1 1-1,0-4-3,-1 2 2,1-1 2,1 0-1,-3 2 1,0 0-2,0 0-1,-4 5 1,8-10 4,-3 5-1,2-3-5,-3 3 2,-1 0 1,1 0-1,1-1 3,-1-1 2,0 1-2,5-1-2,-6 1 2,0-1-3,1 0 2,1-1 2,-2 1-4,1 1 5,-2 0-4,-2 6 1,7-11-1,-5 5 0,0 0 0,-2 6-2,3-12 1,-1 6 3,0-1-4,-2 7 4,4-12-4,-4 12-1,1-12 3,-1 6 5,0 6-6,4-11 0,-4 5 1,0 6 3,3-13-3,-2 7-1,0-1-4,-1 7 13,3-12-11,-3 4 2,1 1 0,-1 7 0,3-15 1,-2 10 0,0-2 1,-1 7-1,3-11-2,-2 4 1,-1 7 1,5-12-2,-5 5 2,0 7 8,0 0-10,4-16 4,-3 9-5,-1 7 3,3-11-1,-3 11 0,2-12-1,-2 12 7,0-12-6,0 12 1,2-12 0,-2 12-3,1-12 2,-1 12-2,0-13 1,0 1 5,0 12-3,4-13-5,-4 13 4,1-14 3,-1 14-1,3-11 0,-3 11-3,0-16 0,0 16 1,1-14-2,-1 14 1,-3-13 0,3 4 1,0 9 1,0 0 2,3-16 0,-3 16-2,2-13 3,1 7-6,-3-1 3,0 7 1,0-12-1,1 5-1,-1 7 1,3-14 2,-3 8-1,0 6 0,0-13-2,0 13 1,0-10-2,0 10 4,1-11 0,-1 11-5,-1-13 6,1 13-5,2-9 8,-2 9 0,-2-11-4,2 11-4,-4-12 9,4 12 5,-4-9-1,2 2 9,2 7-14,-6-11 2,4 3-1,-2 2-3,1 0 1,1-1 2,-2 0 0,-2-1-3,2 0 8,1 1-2,-1-2-3,2 0 3,-1 3-4,1-1 0,-2-1-2,-1-2 6,0 3-8,0-2-4,-1 1 4,3 2-1,-3-1 3,0 1-10,1 1-17,0 0-7,0-1-26,-2 1-35,2 2-38,5 3-52,-12-9-54,5 6-229,7 3-503,-10-10 222</inkml:trace>
  <inkml:trace contextRef="#ctx0" brushRef="#br0" timeOffset="168705.0081">14671 8345 52,'0'0'116,"0"0"-2,0 0-4,0 0-10,0 0-4,0 0-5,0 0-2,0 0-13,0 0-8,0 0 5,0 0-5,0 0-3,0 0-4,0 0-2,0 0-5,0 0 8,0 0-10,12-12 0,-6 9-9,2 0-3,0 1 0,1-1 3,2 1-1,1-2-5,2 1 0,4 0-3,-6 0-5,9 0-2,-2 1 2,-1 0-8,4 0 1,-2 1 1,-1-3-4,4 3-4,-1 1 8,5-2-9,-5 3 0,6-2 0,-5 3 0,-2-2 3,1 0-8,8 0 0,-1-1-2,-2 1-1,1 1 1,-8-1 1,1-1-2,0 0-2,0 1 1,-1-3 0,2 2-1,0-1 0,-3 1 0,1-1-4,2-1 4,-3 3 1,0-2-4,-2 2 7,2-1-5,0 1-2,-2-1 9,-2 1-8,2-1 1,-3 1 0,3-1 3,-3 0 2,4-2 2,-4 2 3,-3-1-2,2 1-5,-3 0 3,0-1-1,-1 0-5,0 0 5,0 1-3,-9 1 3,13-2-1,-13 2-2,9-1 6,-9 1-6,6-2-4,-6 2 2,0 0 0,8-1 2,-8 1-1,0 0-1,0 0-3,0 0 0,0 0 3,0 0-2,0 0 0,0 0 1,0 0-1,9-1-1,-9 1 0,0 0 1,0 0 1,0 0-3,0 0 3,0 0 2,0 0-4,0 0 0,0 0 2,0 0-2,0 0 1,0 0-6,0 0 3,0 0-7,0 0-1,0 0 5,0 0-1,0 0-3,-31 0-2,31 0-3,-11-1 0,11 1 3,-13-4-3,7 2 4,-3-1-8,9 3 3,-12-6 3,6 4-4,-2-1 0,1-1 5,-1-1 5,0 0-3,1 2 0,0-1 6,1 1 4,6 3-4,-11-7 8,8 3-9,3 4-2,-12-5 8,8 2-1,4 3 6,-6-7-1,6 7-1,-7-4 0,7 4 2,-8-6 4,8 6 2,-4-5 0,4 5-2,0 0 1,-7-3-3,7 3-1,0 0-2,0 0 6,0 0-7,-7-3 0,7 3-2,0 0 1,0 0 0,0 0-1,0 0-1,0 17 4,0-17 6,-2 13 10,5-8-5,-2 5 2,2 2-1,1-2-4,-2 1-6,1 2 3,2 2 1,1 0-1,-3-2-2,2 2 3,0 0 1,-1-6-3,-2 3-6,1-3 7,1 2-6,0 1 3,-2-6-2,-2 0 2,3 0-5,-3-6 4,1 9 4,-1-9-4,1 7 4,-1-7 8,2 7 10,-2-7 0,0 0 0,0 0-3,0 0-2,0 0 2,0 0-4,0 0-2,0 0-8,-4-26 4,2 17-2,-1-1-3,-1-1 5,-1-2-5,1-2-4,0 0-4,-1-1 1,0-1-2,-3 1-4,1 0 4,0-1-5,-1 2 5,2 0-4,-2 0-3,3 3 1,1 1 3,-1-1-3,0 0 1,0 3-1,0 0 1,1 1 0,0-1 0,2 2 1,-1-2 2,1 4-5,2 5 5,-3-9-3,3 9 1,-3-6 0,3 6-2,0 0-2,-2-7 5,2 7-7,0 0 3,0 0 0,0 0 2,0 0-4,0 0 5,0 0 2,0 0 0,0 0-4,11 19 3,-5-15-1,-1 2 2,4-2 0,-2 4 1,2-3 2,0 1-1,1 1-1,-1-1 1,2 0-3,0 1 3,-1 0-2,2-2 4,-1 0-4,1 0 1,0 1-2,0-1 2,-1-3 3,1 2-2,-3-2 0,0 3 2,1-2 1,0-1 1,-2 1-6,-3 0 6,1-1-5,-6-2 1,10 2-1,-10-2-1,6 3-2,-6-3 2,6 2 1,-6-2-1,0 0-1,7 4 2,-7-4-3,0 0 1,5 6 7,-5-6 2,4 3-2,-4-3 6,0 0-5,0 0-1,-6 13 1,3-8 4,-4 3 6,0-1 1,-2 0-1,-3 3 0,-3 0-4,1 0 0,0 0 0,-3-1-4,3 5-21,-2-4-23,0 3-39,3 2-48,1-3-57,1 2-246,4-4-461,2-1 205</inkml:trace>
  <inkml:trace contextRef="#ctx0" brushRef="#br0" timeOffset="173198.9585">24076 8853 2,'-6'-4'103,"6"4"-8,0 0-10,0 0 4,0 0-2,0 0-4,0 0-2,-13 1-20,13-1 5,0 0 6,0 0-3,0 0-11,0 0 7,0 0-3,0 0 3,0 0-11,0 0-2,0 0 0,0 0 2,0 0-3,0 0-7,0 0 0,0 0 6,0 0-2,0 0-5,27-4 2,-7 2 15,-1-2-1,3 3-8,7 0 4,6-1-3,-6 1-2,10-1 2,-4-2 4,4 3-6,-1 1-4,13-2 0,-12 0-1,13 0-5,-12 1-2,9 1-3,-10-2-1,-2 2-7,-2-1 1,1 0-1,-2-2-5,0 2 1,-3 0-6,-2-1 0,-1 0 0,-8 1-3,-1 0-5,-2 2 6,-5-1-2,1-1-2,-2 0 1,-3-1-2,-8 2 0,13-2 0,-13 2 2,10-1-3,-10 1 1,8-1-2,-8 1 1,0 0-4,7-2-2,-7 2 0,0 0-4,0 0-10,0 0-11,0 0-11,0 0-6,0 0-12,0 0-14,0 0-20,0 0-11,0 0-17,0 0-22,0 0-10,0 0-27,-30 6-132,19-7-329,-1 0 146</inkml:trace>
  <inkml:trace contextRef="#ctx0" brushRef="#br0" timeOffset="173922.1425">24307 8676 50,'0'0'152,"0"0"-18,0 0-13,-12 2-15,12-2-4,0 0-10,-17 4-5,8-1-7,1-1-13,-2 0-8,-3 1 1,6 0-10,-4 2-3,0-2-4,1 0-7,-1 2 2,1-1-2,1-2-8,0 1-3,3-1-4,-2 0-3,8-2 7,-8 4 0,8-4-4,-7 4-4,7-4-7,-8 3 10,8-3 0,0 0-2,-6 4 1,6-4 1,0 0-3,0 0-6,-6 3 9,6-3-1,0 0 0,0 0 2,0 0 1,0 0 6,0 0-2,0 0 8,0 0-6,0 0 0,12 11-5,-12-11 4,9 3 15,-5 0 5,4-1-4,-3 2 0,5 1-4,-1 0 1,-1-1-3,3 3 1,-1-1 0,-1 2-2,3-2-5,-4 2 0,3-1-3,0 2-1,0-2-3,-4 2-6,5 0 0,-4-1-1,-1 2-2,0-2-1,2 1-1,-3-2-2,-1-1 1,2 1 1,-2-1-3,0 0-2,-2-2-1,0 1-2,-3-5 5,6 8-5,-6-8 4,6 4-3,-6-4 0,0 0 3,5 2-1,-5-2 0,0 0 7,0 0 8,0 0 4,0 0-4,0 0 2,0-18 0,0 18-5,-4-17 3,3 8-6,-2-4 2,-1-3-5,-1 1-2,4-2 5,-4 2-4,-3-2 1,4 2-8,0-2 4,-2 1-3,1 6 0,0-1 20,0 1 10,1 1-4,-1-2-5,2 2 0,1 1-9,-2 2 1,0 0-3,4 6 1,-6-11-4,3 7-7,3 4 0,-4-5-24,4 5-8,0 0-19,-4-7-22,4 7-22,0 0-20,0 0-17,0 0-36,0 0-36,0 0-217,0 0-447,0 0 199</inkml:trace>
  <inkml:trace contextRef="#ctx0" brushRef="#br0" timeOffset="178823.0147">14720 12521 8,'-6'2'79,"6"-2"3,0 0-11,0 0 0,-9 3-22,9-3 10,0 0-9,0 0-4,0 0-4,-6 3 0,6-3 0,0 0-8,0 0 6,0 0-12,0 0 4,0 0-6,0 0 4,0 0 6,0 0-3,0 0-4,25 1 6,-15-2 4,2 0-9,2 0-2,4 0 4,2-3-6,2 3-1,5-2 0,1-1-1,0 0 3,1 1-11,1-1-4,-1 2 4,-1 1-9,1-3 8,1 1-6,-2 2-6,0 1 11,1-1-6,3 1 1,-4-2 0,2 2-6,-3-2 4,4 0 0,-4 2-5,5-2 1,-5-2 5,4 2-3,0 0 5,-2 0-3,2 0 2,0-2-2,-2 2 0,0-1 3,1 1-8,-4 0 3,-4 2-5,-1-3 3,2 2 3,-3 0-3,-1-2 1,2 4-7,-3-2 8,0 1-11,-5-1 15,6 1-5,-2 0 3,0-3 3,-3 4-5,3-1 4,-5 0-6,1 0 4,1-1-6,0-1 8,4 1-1,-1-1 2,2 0-2,-4-1 5,1 2-8,-3-1 5,0 1-3,-1 1-1,0-1 3,3 0-7,-4 0 11,1 1-7,-5 0-9,1-1-1,-8 1 5,17-2-3,-17 2 0,13-1 4,-7 2 5,-6-1-4,15 0-12,-15 0 17,11 2-2,-11-2-4,7 0-1,-7 0 5,10 0-1,-10 0 12,11-2 6,-11 2-9,7-1 7,-7 1-8,0 0 2,13-1-3,-13 1-2,6-2-1,-6 2 1,0 0-2,7-3 3,-7 3-1,0 0-3,0 0 0,0 0 3,0 0-5,9-1 5,-9 1-5,0 0 3,0 0-1,0 0 0,0 0-13,6-4 13,-6 4-1,0 0-1,0 0-6,0 0 8,0 0-3,0 0 0,0 0-3,0 0 1,3-6 3,-3 6-2,0 0 0,0 0-1,0 0-1,0 0-8,0 0 2,-11-12 1,11 12-6,-10-5 1,6 1-3,-3 2 0,7 2 7,-10-7-2,3 2-2,2 2-5,-4-3 5,2 0 0,-1 0 2,0 2 0,-2-3-2,1 1 0,-1-1-3,1 1 10,-3 0-6,2 0 2,5 2 6,0-2 0,0 2-3,-2-3 9,4 3-5,3 4-2,-8-7 5,8 7-3,-7-7 9,7 7 3,-5-5 0,5 5-8,-6-4 3,6 4-2,0 0 0,-5-5-3,5 5-4,0 0 5,0 0 4,0 0 4,0 0-3,0 0 0,13 21-3,-10-16 5,0 3-1,2 1-1,0 1 1,3 1 6,-2-2 6,3 6-12,0-2 0,-2-2 0,4 3 3,-5-2-3,2 1 3,2 2-6,-5-6 2,1 2-3,1-1 1,0-2 1,0 2 1,-2-2-5,1 0 1,-3-2 8,0 2-10,-3-8 0,4 7-2,-4-7 5,4 7-5,-4-7 8,2 5 5,-2-5 11,0 0-1,0 0 3,0 0-6,0 0 0,0 0-4,0 0-6,0 0 4,0 0-2,0 0-4,-11-29 1,7 20-2,0-2 2,-1 0-1,-1-1-6,2 0 2,0-5 2,-3 2-3,0 0-3,0-1 2,1 2-2,2 1 0,2 2 4,-2-5-2,1 5-2,1 0 1,-1 0 2,0 1-3,1 0-3,1 4 1,-2-1 7,3 7-4,-1-14 0,0 8-2,1 6 1,-3-10-2,3 10 1,0 0 0,1-13 0,-1 13-2,-1-7 2,1 7-5,0 0 7,4-6 0,-4 6-4,9-4-4,-9 4-1,10-4 6,-4 4 5,3-2-3,2 1 2,-1 1 3,2 1-5,0 1 3,1 0-2,1-2 2,-1 2-3,-1 2 6,6-1-5,0 1 5,-1 0-7,2 0 5,0 0-2,-2 1-3,2-1 3,0-1 1,-1 2 0,0 0-1,0-2 3,0 2-3,-3 2 2,-1-4-3,-2 1-1,-1 0 3,1 0 1,-2 0-5,-1-1 0,1 2 3,-4-3-1,1-1 0,-1 3 2,-6-4-1,8 5-3,-8-5-2,6 2 4,-6-2-7,7 3 6,-7-3 0,0 0 1,5 3 2,-5-3-3,0 0 3,0 0-3,0 0 0,0 0 2,5 4 4,-5-4 8,0 0 2,0 0-3,0 0 2,0 0-2,0 0 1,0 0-4,0 0 2,0 0 2,0 0 0,0 0 1,0 0 0,-19 4-1,19-4 0,-14 4-3,5-1 3,0-1 1,-2 3-4,-1-2 1,-5 4 0,2-2 0,-2 3 1,1 0-3,-2 0-1,0 0-1,-3 0-1,5-2-1,-2 1-1,1 1-5,1-1 0,0 1-12,5 0-12,0-1-9,0 1-16,2-1-30,3 1-30,2-1-25,4-7-36,-4 10-205,4-10-405,0 0 180</inkml:trace>
  <inkml:trace contextRef="#ctx0" brushRef="#br0" timeOffset="266036.0405">1594 3889 138,'-13'10'141,"-3"0"-6,1 4-9,-4 6-7,-2-1 4,0 4-16,1-2-7,-1 5-2,1 2-11,-3 1-8,-5 11-5,0 4-5,-3 4-8,0 0 1,-1 5-1,-11 21-3,-1 0-6,3 0-4,0 0-2,1 1-4,1-1-6,-3 0-2,15-19-2,-3 22-2,-11-3 4,19-26-6,-4 5 0,1-3-5,-1-2 5,1 2 0,6-5-4,1-2 2,2-11 1,0-6 4,4 0-6,1 1 1,-2-4-1,5-7-4,1 1 0,-1-7-4,3 0-3,0 0 0,0-2-3,1 1-4,1-3-6,3-6-9,-5 9-12,5-9-12,-4 10-6,4-10-21,0 0-14,0 0-4,-3 8-11,3-8-6,0 0-24,0 0-9,0 0-39,0 0-88,12-29-273,-9 15 122</inkml:trace>
  <inkml:trace contextRef="#ctx0" brushRef="#br0" timeOffset="266570.3918">536 4368 45,'0'0'144,"-5"-5"-21,5 5-13,0 0-6,0 0 6,0 0-3,0 0-7,0 0-10,14 22 7,-8-13-4,4 4 11,-2 2-5,4 0 7,5 7-1,-4 1-10,4 2-4,-1 3 11,5 1-8,2 11-9,1 2-4,0-1-6,5 2 20,-4-1-9,-1 3-8,2-1-6,1 0-4,0-1-6,-3-2-3,4 0-8,-2 0-7,0-2-1,-7-10-6,5 0-4,-4 0-3,-2-2-3,2 3-2,-1 2 0,-1-6-2,-1 2-2,-4 0 0,-1-4 0,3 0-2,-6-1-5,3-6 3,-3 0-6,-2-1 2,3-2-3,-5-3-2,-1-1-1,0-1 0,0-1 1,-1 1-1,0-2-5,-1-3 1,-2-4-2,4 7-11,-4-7-7,4 6-8,-4-6-12,0 0-17,0 0-32,0 0-31,0 0-25,0 0-38,7-26-23,-7 26-187,-7-26-422,3 8 187</inkml:trace>
  <inkml:trace contextRef="#ctx0" brushRef="#br0" timeOffset="266947.9414">909 4141 53,'0'0'116,"6"8"-12,-3-4-9,-3-4-10,5 4-1,-5-4-11,4 5-7,-4-5 1,0 0 7,10 1-10,-10-1 6,0 0-5,8 0 5,-8 0 9,0 0-15,0 0-7,0 0-1,4-11-8,-4 11 0,0 0-5,0 0-10,-8-18 0,5 13-1,-1-1-12,4 6 0,-6-9-8,6 9-18,-5-5-15,5 5-22,0 0-21,0 0-19,0 0-26,-13 15-109,7-4-236,2 0 105</inkml:trace>
  <inkml:trace contextRef="#ctx0" brushRef="#br0" timeOffset="267399.8135">639 5041 23,'7'8'75,"-7"-8"-2,5 6-11,-5-6 0,0 0 0,10 4 3,-10-4-16,0 0 9,0 0 12,0 0-5,0 0-1,0 0 4,15-11 5,-15 11-1,0 0-8,0 0-11,-2-17 1,2 17 5,0 0-14,-14-19 1,5 11 1,4-1-8,-4 2-2,1 1-2,2 1-5,-4 2 0,-1-2-10,2 2 4,2 0-5,7 3 0,-13-2-8,13 2 1,-12 7-1,6-4-3,2 3-9,0 1-12,4-7-17,-5 21-7,5-10-20,0 2-19,1-2-11,3 1-28,-2-1-83,1-1-215,3 1 95</inkml:trace>
  <inkml:trace contextRef="#ctx0" brushRef="#br0" timeOffset="267798.9616">1310 4767 9,'0'0'110,"0"0"-7,0 0-7,0 0-9,0 0-5,0 0-1,0 0-10,22-11-1,-17 7 4,-5 4-8,10-15-3,-3 8-7,-2-2-14,0-1 17,-3 0-10,-2 10 1,4-14-2,-2 5 0,-2 9 0,0-11 2,0 11-15,-7-11 1,1 3 0,6 8-8,-9-9-5,9 9-1,-10-4-11,10 4 1,0 0-14,0 0-9,-26 14-6,21-7-15,-2 3-6,1 0-19,2 2-15,-2 3-16,2 1-24,-5 8-78,1-6-205,1 1 91</inkml:trace>
  <inkml:trace contextRef="#ctx0" brushRef="#br0" timeOffset="268303.4285">1107 5506 58,'0'0'91,"0"0"-3,0 0 6,0 0-3,0 0 2,0 0-6,0 0 10,14-9-10,-14 9-7,0 0-6,0 0 2,0 0 0,0 0-10,0 0-14,-20-18 2,20 18 0,-13-7 2,13 7-3,-15-8-8,8 7-3,7 1-2,-9-6-4,9 6-4,0 0 5,-14-3-6,14 3-1,0 0-6,-10-2-3,10 2 0,0 0-3,0 0-1,0 0 0,-13 10-2,13-10-3,-5 10 3,5-10-3,-4 7-3,4-7-1,0 0-2,-2 11-3,2-11-1,0 0 4,0 0-2,0 0 3,0 0-7,0 0 3,0 0 2,0 0-6,0 0 3,0 0-3,0 0-1,0 0 4,0 0-2,0 0-7,0 0-14,0 0-17,0 0-20,0 0-40,0 0-41,0 0-125,0 0-286,0 0 126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B2095B-2BC1-4D47-9E92-CB7F88B6C4D4}" type="datetimeFigureOut">
              <a:rPr lang="en-IN" smtClean="0"/>
              <a:t>20-01-2023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531C47-E674-410A-A5CD-2DD77F7BA8D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51611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531C47-E674-410A-A5CD-2DD77F7BA8DA}" type="slidenum">
              <a:rPr lang="en-IN" smtClean="0"/>
              <a:t>1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0560585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531C47-E674-410A-A5CD-2DD77F7BA8DA}" type="slidenum">
              <a:rPr lang="en-IN" smtClean="0"/>
              <a:t>10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147883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531C47-E674-410A-A5CD-2DD77F7BA8DA}" type="slidenum">
              <a:rPr lang="en-IN" smtClean="0"/>
              <a:t>11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147883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531C47-E674-410A-A5CD-2DD77F7BA8DA}" type="slidenum">
              <a:rPr lang="en-IN" smtClean="0"/>
              <a:t>12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147883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531C47-E674-410A-A5CD-2DD77F7BA8DA}" type="slidenum">
              <a:rPr lang="en-IN" smtClean="0"/>
              <a:t>2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147883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531C47-E674-410A-A5CD-2DD77F7BA8DA}" type="slidenum">
              <a:rPr lang="en-IN" smtClean="0"/>
              <a:t>3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147883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531C47-E674-410A-A5CD-2DD77F7BA8DA}" type="slidenum">
              <a:rPr lang="en-IN" smtClean="0"/>
              <a:t>4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147883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531C47-E674-410A-A5CD-2DD77F7BA8DA}" type="slidenum">
              <a:rPr lang="en-IN" smtClean="0"/>
              <a:t>5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147883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531C47-E674-410A-A5CD-2DD77F7BA8DA}" type="slidenum">
              <a:rPr lang="en-IN" smtClean="0"/>
              <a:t>6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147883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531C47-E674-410A-A5CD-2DD77F7BA8DA}" type="slidenum">
              <a:rPr lang="en-IN" smtClean="0"/>
              <a:t>7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147883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531C47-E674-410A-A5CD-2DD77F7BA8DA}" type="slidenum">
              <a:rPr lang="en-IN" smtClean="0"/>
              <a:t>8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147883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531C47-E674-410A-A5CD-2DD77F7BA8DA}" type="slidenum">
              <a:rPr lang="en-IN" smtClean="0"/>
              <a:t>9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14788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6C7AB-BE3F-4DE9-A54C-5D2DBCEC42B0}" type="datetime1">
              <a:rPr lang="en-US" smtClean="0"/>
              <a:t>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14374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A87C9-33E6-42A3-AB0D-CEE529D0D929}" type="datetime1">
              <a:rPr lang="en-US" smtClean="0"/>
              <a:t>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79939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CF4C3-3CCB-4938-9B48-45A698566A21}" type="datetime1">
              <a:rPr lang="en-US" smtClean="0"/>
              <a:t>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40163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F5008-5A83-45B4-8068-0F383A3A674D}" type="datetime1">
              <a:rPr lang="en-US" smtClean="0"/>
              <a:t>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15871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85555-3A8D-4013-9C13-F152EB887426}" type="datetime1">
              <a:rPr lang="en-US" smtClean="0"/>
              <a:t>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19495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18EF9-AF8C-4BE8-8A65-0F829D968A90}" type="datetime1">
              <a:rPr lang="en-US" smtClean="0"/>
              <a:t>1/20/2023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04894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362E9-4942-4C4F-A16F-F1AF6AEA91B6}" type="datetime1">
              <a:rPr lang="en-US" smtClean="0"/>
              <a:t>1/20/2023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90601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DC1C6-FE41-4BC5-8CAD-27E16AF73904}" type="datetime1">
              <a:rPr lang="en-US" smtClean="0"/>
              <a:t>1/20/2023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6694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8797C-A4AC-42E0-978B-5E8282D1FCC5}" type="datetime1">
              <a:rPr lang="en-US" smtClean="0"/>
              <a:t>1/20/2023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72813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FC1CE-8A0A-49B9-8B7D-1D97D8842BFC}" type="datetime1">
              <a:rPr lang="en-US" smtClean="0"/>
              <a:t>1/20/2023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47661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08E9D-28AD-4643-8D1A-749CD70A6B94}" type="datetime1">
              <a:rPr lang="en-US" smtClean="0"/>
              <a:t>1/20/2023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78707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BE6647-B37E-4F41-96B1-8EF633F38807}" type="datetime1">
              <a:rPr lang="en-US" smtClean="0"/>
              <a:t>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89745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image" Target="../media/image6.png"/><Relationship Id="rId7" Type="http://schemas.openxmlformats.org/officeDocument/2006/relationships/customXml" Target="../ink/ink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10" Type="http://schemas.openxmlformats.org/officeDocument/2006/relationships/image" Target="../media/image14.emf"/><Relationship Id="rId4" Type="http://schemas.openxmlformats.org/officeDocument/2006/relationships/image" Target="../media/image7.png"/><Relationship Id="rId9" Type="http://schemas.openxmlformats.org/officeDocument/2006/relationships/customXml" Target="../ink/ink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6.png"/><Relationship Id="rId7" Type="http://schemas.openxmlformats.org/officeDocument/2006/relationships/customXml" Target="../ink/ink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6.png"/><Relationship Id="rId7" Type="http://schemas.openxmlformats.org/officeDocument/2006/relationships/customXml" Target="../ink/ink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6.png"/><Relationship Id="rId7" Type="http://schemas.openxmlformats.org/officeDocument/2006/relationships/customXml" Target="../ink/ink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6.png"/><Relationship Id="rId7" Type="http://schemas.openxmlformats.org/officeDocument/2006/relationships/customXml" Target="../ink/ink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image" Target="../media/image6.png"/><Relationship Id="rId7" Type="http://schemas.openxmlformats.org/officeDocument/2006/relationships/customXml" Target="../ink/ink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83649" y="4510791"/>
            <a:ext cx="5583555" cy="102912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en-IN" sz="6600" dirty="0" smtClean="0">
                <a:solidFill>
                  <a:srgbClr val="FF0000"/>
                </a:solidFill>
                <a:latin typeface="Marcellus SC" panose="020E0602050203020307" pitchFamily="34" charset="0"/>
              </a:rPr>
              <a:t>DFA</a:t>
            </a:r>
            <a:endParaRPr sz="6600" dirty="0">
              <a:solidFill>
                <a:srgbClr val="FF0000"/>
              </a:solidFill>
              <a:latin typeface="Marcellus SC" panose="020E0602050203020307" pitchFamily="34" charset="0"/>
            </a:endParaRPr>
          </a:p>
        </p:txBody>
      </p:sp>
      <p:pic>
        <p:nvPicPr>
          <p:cNvPr id="6" name="Google Shape;85;p13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1588"/>
            <a:ext cx="568325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oogle Shape;86;p13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0"/>
            <a:ext cx="209550" cy="544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oogle Shape;200;p20" descr="A picture containing drawing&#10;&#10;Description automatically generated"/>
          <p:cNvPicPr preferRelativeResize="0"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381" y="5929493"/>
            <a:ext cx="3246438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oogle Shape;198;p20" descr="A close up of a sign&#10;&#10;Description automatically generated"/>
          <p:cNvPicPr preferRelativeResize="0"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8829" y="5932803"/>
            <a:ext cx="968375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Introduction of Finite Automata - GeeksforGeek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371600"/>
            <a:ext cx="4724400" cy="2684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10</a:t>
            </a:fld>
            <a:endParaRPr lang="en-IN" dirty="0"/>
          </a:p>
        </p:txBody>
      </p:sp>
      <p:sp>
        <p:nvSpPr>
          <p:cNvPr id="3" name="object 3"/>
          <p:cNvSpPr txBox="1"/>
          <p:nvPr/>
        </p:nvSpPr>
        <p:spPr>
          <a:xfrm>
            <a:off x="8504935" y="6426809"/>
            <a:ext cx="10287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60" dirty="0">
                <a:solidFill>
                  <a:srgbClr val="888888"/>
                </a:solidFill>
                <a:latin typeface="Arial"/>
                <a:cs typeface="Arial"/>
              </a:rPr>
              <a:t>3</a:t>
            </a:r>
            <a:endParaRPr sz="1200" dirty="0">
              <a:latin typeface="Arial"/>
              <a:cs typeface="Arial"/>
            </a:endParaRPr>
          </a:p>
        </p:txBody>
      </p:sp>
      <p:pic>
        <p:nvPicPr>
          <p:cNvPr id="6" name="Google Shape;196;p20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6492875"/>
            <a:ext cx="9177338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oogle Shape;197;p20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6332538"/>
            <a:ext cx="6999288" cy="17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oogle Shape;200;p20" descr="A picture containing drawing&#10;&#10;Description automatically generated"/>
          <p:cNvPicPr preferRelativeResize="0"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9" y="5355353"/>
            <a:ext cx="3571082" cy="8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oogle Shape;198;p20" descr="A close up of a sign&#10;&#10;Description automatically generated"/>
          <p:cNvPicPr preferRelativeResize="0"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1" y="5395913"/>
            <a:ext cx="1114424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4818" y="1524000"/>
            <a:ext cx="82010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 smtClean="0">
                <a:latin typeface="Times New Roman" pitchFamily="18" charset="0"/>
                <a:ea typeface="Cambria Math"/>
                <a:cs typeface="Times New Roman" pitchFamily="18" charset="0"/>
              </a:rPr>
              <a:t>Q. Design DFA with </a:t>
            </a:r>
            <a:r>
              <a:rPr lang="el-GR" sz="2400" dirty="0" smtClean="0">
                <a:latin typeface="Cambria Math"/>
                <a:ea typeface="Cambria Math"/>
                <a:cs typeface="Times New Roman" pitchFamily="18" charset="0"/>
              </a:rPr>
              <a:t>Σ</a:t>
            </a:r>
            <a:r>
              <a:rPr lang="en-IN" sz="2400" dirty="0" smtClean="0">
                <a:latin typeface="Cambria Math"/>
                <a:ea typeface="Cambria Math"/>
                <a:cs typeface="Times New Roman" pitchFamily="18" charset="0"/>
              </a:rPr>
              <a:t>={0,1} accepts the strings with odd no’s 0’s or even no’s of 1</a:t>
            </a:r>
            <a:endParaRPr lang="en-IN" sz="2400" dirty="0" smtClean="0">
              <a:latin typeface="Times New Roman" pitchFamily="18" charset="0"/>
              <a:ea typeface="Cambria Math"/>
              <a:cs typeface="Times New Roman" pitchFamily="18" charset="0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12700">
              <a:spcBef>
                <a:spcPts val="100"/>
              </a:spcBef>
            </a:pPr>
            <a:r>
              <a:rPr lang="en-IN" sz="3600" dirty="0">
                <a:solidFill>
                  <a:srgbClr val="C00000"/>
                </a:solidFill>
                <a:latin typeface="Marcellus SC" panose="020E0602050203020307" pitchFamily="34" charset="0"/>
              </a:rPr>
              <a:t>Example of DFA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0" name="Ink 9"/>
              <p14:cNvContentPartPr/>
              <p14:nvPr/>
            </p14:nvContentPartPr>
            <p14:xfrm>
              <a:off x="465120" y="1956960"/>
              <a:ext cx="8391240" cy="2961720"/>
            </p14:xfrm>
          </p:contentPart>
        </mc:Choice>
        <mc:Fallback>
          <p:pic>
            <p:nvPicPr>
              <p:cNvPr id="10" name="Ink 9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61520" y="1949400"/>
                <a:ext cx="8402040" cy="297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1" name="Ink 10"/>
              <p14:cNvContentPartPr/>
              <p14:nvPr/>
            </p14:nvContentPartPr>
            <p14:xfrm>
              <a:off x="191160" y="1400040"/>
              <a:ext cx="8859240" cy="3642840"/>
            </p14:xfrm>
          </p:contentPart>
        </mc:Choice>
        <mc:Fallback>
          <p:pic>
            <p:nvPicPr>
              <p:cNvPr id="11" name="Ink 10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87200" y="1397520"/>
                <a:ext cx="8870760" cy="3650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0513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11</a:t>
            </a:fld>
            <a:endParaRPr lang="en-IN" dirty="0"/>
          </a:p>
        </p:txBody>
      </p:sp>
      <p:sp>
        <p:nvSpPr>
          <p:cNvPr id="3" name="object 3"/>
          <p:cNvSpPr txBox="1"/>
          <p:nvPr/>
        </p:nvSpPr>
        <p:spPr>
          <a:xfrm>
            <a:off x="8504935" y="6426809"/>
            <a:ext cx="10287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60" dirty="0">
                <a:solidFill>
                  <a:srgbClr val="888888"/>
                </a:solidFill>
                <a:latin typeface="Arial"/>
                <a:cs typeface="Arial"/>
              </a:rPr>
              <a:t>3</a:t>
            </a:r>
            <a:endParaRPr sz="1200" dirty="0">
              <a:latin typeface="Arial"/>
              <a:cs typeface="Arial"/>
            </a:endParaRPr>
          </a:p>
        </p:txBody>
      </p:sp>
      <p:pic>
        <p:nvPicPr>
          <p:cNvPr id="6" name="Google Shape;196;p20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6492875"/>
            <a:ext cx="9177338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oogle Shape;197;p20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6332538"/>
            <a:ext cx="6999288" cy="17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oogle Shape;200;p20" descr="A picture containing drawing&#10;&#10;Description automatically generated"/>
          <p:cNvPicPr preferRelativeResize="0"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9" y="5355353"/>
            <a:ext cx="3571082" cy="8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oogle Shape;198;p20" descr="A close up of a sign&#10;&#10;Description automatically generated"/>
          <p:cNvPicPr preferRelativeResize="0"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1" y="5395913"/>
            <a:ext cx="1114424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12700">
              <a:spcBef>
                <a:spcPts val="100"/>
              </a:spcBef>
            </a:pPr>
            <a:r>
              <a:rPr lang="en-IN" sz="3600" dirty="0">
                <a:solidFill>
                  <a:srgbClr val="C00000"/>
                </a:solidFill>
                <a:latin typeface="Marcellus SC" panose="020E0602050203020307" pitchFamily="34" charset="0"/>
              </a:rPr>
              <a:t>Example of DFA</a:t>
            </a:r>
          </a:p>
        </p:txBody>
      </p:sp>
    </p:spTree>
    <p:extLst>
      <p:ext uri="{BB962C8B-B14F-4D97-AF65-F5344CB8AC3E}">
        <p14:creationId xmlns:p14="http://schemas.microsoft.com/office/powerpoint/2010/main" val="393732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12</a:t>
            </a:fld>
            <a:endParaRPr lang="en-IN" dirty="0"/>
          </a:p>
        </p:txBody>
      </p:sp>
      <p:sp>
        <p:nvSpPr>
          <p:cNvPr id="3" name="object 3"/>
          <p:cNvSpPr txBox="1"/>
          <p:nvPr/>
        </p:nvSpPr>
        <p:spPr>
          <a:xfrm>
            <a:off x="8504935" y="6426809"/>
            <a:ext cx="10287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60" dirty="0">
                <a:solidFill>
                  <a:srgbClr val="888888"/>
                </a:solidFill>
                <a:latin typeface="Arial"/>
                <a:cs typeface="Arial"/>
              </a:rPr>
              <a:t>3</a:t>
            </a:r>
            <a:endParaRPr sz="1200" dirty="0">
              <a:latin typeface="Arial"/>
              <a:cs typeface="Arial"/>
            </a:endParaRPr>
          </a:p>
        </p:txBody>
      </p:sp>
      <p:pic>
        <p:nvPicPr>
          <p:cNvPr id="6" name="Google Shape;196;p20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6492875"/>
            <a:ext cx="9177338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oogle Shape;197;p20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6332538"/>
            <a:ext cx="6999288" cy="17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oogle Shape;200;p20" descr="A picture containing drawing&#10;&#10;Description automatically generated"/>
          <p:cNvPicPr preferRelativeResize="0"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9" y="5355353"/>
            <a:ext cx="3571082" cy="8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oogle Shape;198;p20" descr="A close up of a sign&#10;&#10;Description automatically generated"/>
          <p:cNvPicPr preferRelativeResize="0"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1" y="5395913"/>
            <a:ext cx="1114424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12700">
              <a:spcBef>
                <a:spcPts val="100"/>
              </a:spcBef>
            </a:pPr>
            <a:r>
              <a:rPr lang="en-IN" sz="3600" dirty="0">
                <a:solidFill>
                  <a:srgbClr val="C00000"/>
                </a:solidFill>
                <a:latin typeface="Marcellus SC" panose="020E0602050203020307" pitchFamily="34" charset="0"/>
              </a:rPr>
              <a:t>Example of DFA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4818" y="1524000"/>
            <a:ext cx="82010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 smtClean="0">
                <a:latin typeface="Times New Roman" pitchFamily="18" charset="0"/>
                <a:ea typeface="Cambria Math"/>
                <a:cs typeface="Times New Roman" pitchFamily="18" charset="0"/>
              </a:rPr>
              <a:t>Q. Design DFA with </a:t>
            </a:r>
            <a:r>
              <a:rPr lang="el-GR" sz="2400" dirty="0" smtClean="0">
                <a:latin typeface="Cambria Math"/>
                <a:ea typeface="Cambria Math"/>
                <a:cs typeface="Times New Roman" pitchFamily="18" charset="0"/>
              </a:rPr>
              <a:t>Σ</a:t>
            </a:r>
            <a:r>
              <a:rPr lang="en-IN" sz="2400" dirty="0" smtClean="0">
                <a:latin typeface="Cambria Math"/>
                <a:ea typeface="Cambria Math"/>
                <a:cs typeface="Times New Roman" pitchFamily="18" charset="0"/>
              </a:rPr>
              <a:t>={0,1} accepts the strings with odd no’s 0’s and even no’s of 1</a:t>
            </a:r>
            <a:endParaRPr lang="en-IN" sz="2400" dirty="0" smtClean="0">
              <a:latin typeface="Times New Roman" pitchFamily="18" charset="0"/>
              <a:ea typeface="Cambria Math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513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2</a:t>
            </a:fld>
            <a:endParaRPr lang="en-IN" dirty="0"/>
          </a:p>
        </p:txBody>
      </p:sp>
      <p:sp>
        <p:nvSpPr>
          <p:cNvPr id="3" name="object 3"/>
          <p:cNvSpPr txBox="1"/>
          <p:nvPr/>
        </p:nvSpPr>
        <p:spPr>
          <a:xfrm>
            <a:off x="8504935" y="6426809"/>
            <a:ext cx="10287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60" dirty="0">
                <a:solidFill>
                  <a:srgbClr val="888888"/>
                </a:solidFill>
                <a:latin typeface="Arial"/>
                <a:cs typeface="Arial"/>
              </a:rPr>
              <a:t>3</a:t>
            </a:r>
            <a:endParaRPr sz="1200" dirty="0">
              <a:latin typeface="Arial"/>
              <a:cs typeface="Arial"/>
            </a:endParaRPr>
          </a:p>
        </p:txBody>
      </p:sp>
      <p:pic>
        <p:nvPicPr>
          <p:cNvPr id="6" name="Google Shape;196;p20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6492875"/>
            <a:ext cx="9177338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oogle Shape;197;p20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6332538"/>
            <a:ext cx="6999288" cy="17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oogle Shape;200;p20" descr="A picture containing drawing&#10;&#10;Description automatically generated"/>
          <p:cNvPicPr preferRelativeResize="0"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9" y="5355353"/>
            <a:ext cx="3571082" cy="8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oogle Shape;198;p20" descr="A close up of a sign&#10;&#10;Description automatically generated"/>
          <p:cNvPicPr preferRelativeResize="0"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1" y="5395913"/>
            <a:ext cx="1114424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4818" y="1524000"/>
            <a:ext cx="82010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sz="2800" dirty="0" smtClean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sz="2800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1567" y="1759753"/>
            <a:ext cx="8044803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The finite Automata are called deterministic finite automata if the m/c reads an i/p string one symbol at a time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Deterministic refers to uniqueness of the computation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In DFA there is only path for specific input from the current state to the next state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DFA does not accept the null move, </a:t>
            </a:r>
            <a:r>
              <a:rPr lang="en-IN" sz="2400" dirty="0" err="1" smtClean="0">
                <a:latin typeface="Times New Roman" pitchFamily="18" charset="0"/>
                <a:cs typeface="Times New Roman" pitchFamily="18" charset="0"/>
              </a:rPr>
              <a:t>ie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 it can not change state without any input character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Can have multiple final states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Used in Lexical Analysis in complier</a:t>
            </a:r>
          </a:p>
          <a:p>
            <a:endParaRPr lang="en-IN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IN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IN" sz="24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IN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12700">
              <a:spcBef>
                <a:spcPts val="100"/>
              </a:spcBef>
            </a:pPr>
            <a:r>
              <a:rPr lang="en-IN" sz="3600" dirty="0" smtClean="0">
                <a:solidFill>
                  <a:srgbClr val="C00000"/>
                </a:solidFill>
                <a:latin typeface="Marcellus SC" panose="020E0602050203020307" pitchFamily="34" charset="0"/>
              </a:rPr>
              <a:t>Deterministic Finite Automata</a:t>
            </a:r>
            <a:endParaRPr lang="en-IN" sz="3600" dirty="0">
              <a:solidFill>
                <a:srgbClr val="C00000"/>
              </a:solidFill>
              <a:latin typeface="Marcellus SC" panose="020E0602050203020307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" name="Ink 1"/>
              <p14:cNvContentPartPr/>
              <p14:nvPr/>
            </p14:nvContentPartPr>
            <p14:xfrm>
              <a:off x="2378160" y="2562120"/>
              <a:ext cx="4628880" cy="22068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372400" y="2554920"/>
                <a:ext cx="4646520" cy="2222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02423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3</a:t>
            </a:fld>
            <a:endParaRPr lang="en-IN" dirty="0"/>
          </a:p>
        </p:txBody>
      </p:sp>
      <p:sp>
        <p:nvSpPr>
          <p:cNvPr id="3" name="object 3"/>
          <p:cNvSpPr txBox="1"/>
          <p:nvPr/>
        </p:nvSpPr>
        <p:spPr>
          <a:xfrm>
            <a:off x="8504935" y="6426809"/>
            <a:ext cx="10287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60" dirty="0">
                <a:solidFill>
                  <a:srgbClr val="888888"/>
                </a:solidFill>
                <a:latin typeface="Arial"/>
                <a:cs typeface="Arial"/>
              </a:rPr>
              <a:t>3</a:t>
            </a:r>
            <a:endParaRPr sz="1200" dirty="0">
              <a:latin typeface="Arial"/>
              <a:cs typeface="Arial"/>
            </a:endParaRPr>
          </a:p>
        </p:txBody>
      </p:sp>
      <p:pic>
        <p:nvPicPr>
          <p:cNvPr id="6" name="Google Shape;196;p20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6492875"/>
            <a:ext cx="9177338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oogle Shape;197;p20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6332538"/>
            <a:ext cx="6999288" cy="17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oogle Shape;200;p20" descr="A picture containing drawing&#10;&#10;Description automatically generated"/>
          <p:cNvPicPr preferRelativeResize="0"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9" y="5355353"/>
            <a:ext cx="3571082" cy="8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oogle Shape;198;p20" descr="A close up of a sign&#10;&#10;Description automatically generated"/>
          <p:cNvPicPr preferRelativeResize="0"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1" y="5395913"/>
            <a:ext cx="1114424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12700">
              <a:spcBef>
                <a:spcPts val="100"/>
              </a:spcBef>
            </a:pPr>
            <a:r>
              <a:rPr lang="en-IN" sz="3600" dirty="0" smtClean="0">
                <a:solidFill>
                  <a:srgbClr val="C00000"/>
                </a:solidFill>
                <a:latin typeface="Marcellus SC" panose="020E0602050203020307" pitchFamily="34" charset="0"/>
              </a:rPr>
              <a:t>Definition of  </a:t>
            </a:r>
            <a:r>
              <a:rPr lang="en-IN" sz="3600" dirty="0">
                <a:solidFill>
                  <a:srgbClr val="C00000"/>
                </a:solidFill>
                <a:latin typeface="Marcellus SC" panose="020E0602050203020307" pitchFamily="34" charset="0"/>
              </a:rPr>
              <a:t>D</a:t>
            </a:r>
            <a:r>
              <a:rPr lang="en-IN" sz="3600" dirty="0" smtClean="0">
                <a:solidFill>
                  <a:srgbClr val="C00000"/>
                </a:solidFill>
                <a:latin typeface="Marcellus SC" panose="020E0602050203020307" pitchFamily="34" charset="0"/>
              </a:rPr>
              <a:t>FA</a:t>
            </a:r>
            <a:endParaRPr lang="en-IN" sz="3600" dirty="0">
              <a:solidFill>
                <a:srgbClr val="C00000"/>
              </a:solidFill>
              <a:latin typeface="Marcellus SC" panose="020E0602050203020307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5799" y="1371600"/>
            <a:ext cx="716280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IN" sz="2400" dirty="0">
                <a:latin typeface="Times New Roman" pitchFamily="18" charset="0"/>
                <a:ea typeface="Cambria Math"/>
                <a:cs typeface="Times New Roman" pitchFamily="18" charset="0"/>
              </a:rPr>
              <a:t>A </a:t>
            </a:r>
            <a:r>
              <a:rPr lang="en-IN" sz="2400" dirty="0" smtClean="0">
                <a:latin typeface="Times New Roman" pitchFamily="18" charset="0"/>
                <a:ea typeface="Cambria Math"/>
                <a:cs typeface="Times New Roman" pitchFamily="18" charset="0"/>
              </a:rPr>
              <a:t>Deterministic Finite </a:t>
            </a:r>
            <a:r>
              <a:rPr lang="en-IN" sz="2400" dirty="0">
                <a:latin typeface="Times New Roman" pitchFamily="18" charset="0"/>
                <a:ea typeface="Cambria Math"/>
                <a:cs typeface="Times New Roman" pitchFamily="18" charset="0"/>
              </a:rPr>
              <a:t>Automata has 5-tuples</a:t>
            </a:r>
          </a:p>
          <a:p>
            <a:r>
              <a:rPr lang="en-IN" sz="2400" dirty="0">
                <a:latin typeface="Times New Roman" pitchFamily="18" charset="0"/>
                <a:ea typeface="Cambria Math"/>
                <a:cs typeface="Times New Roman" pitchFamily="18" charset="0"/>
              </a:rPr>
              <a:t>        M = (Q,</a:t>
            </a:r>
            <a:r>
              <a:rPr lang="el-GR" sz="2400" dirty="0">
                <a:latin typeface="Times New Roman" pitchFamily="18" charset="0"/>
                <a:ea typeface="Cambria Math"/>
                <a:cs typeface="Times New Roman" pitchFamily="18" charset="0"/>
              </a:rPr>
              <a:t>Σ</a:t>
            </a:r>
            <a:r>
              <a:rPr lang="en-IN" sz="2400" dirty="0">
                <a:latin typeface="Times New Roman" pitchFamily="18" charset="0"/>
                <a:ea typeface="Cambria Math"/>
                <a:cs typeface="Times New Roman" pitchFamily="18" charset="0"/>
              </a:rPr>
              <a:t>,</a:t>
            </a:r>
            <a:r>
              <a:rPr lang="el-GR" sz="2400" dirty="0">
                <a:latin typeface="Times New Roman" pitchFamily="18" charset="0"/>
                <a:ea typeface="Cambria Math"/>
                <a:cs typeface="Times New Roman" pitchFamily="18" charset="0"/>
              </a:rPr>
              <a:t>δ</a:t>
            </a:r>
            <a:r>
              <a:rPr lang="en-IN" sz="2400" dirty="0">
                <a:latin typeface="Times New Roman" pitchFamily="18" charset="0"/>
                <a:ea typeface="Cambria Math"/>
                <a:cs typeface="Times New Roman" pitchFamily="18" charset="0"/>
              </a:rPr>
              <a:t>,</a:t>
            </a:r>
            <a:r>
              <a:rPr lang="en-IN" sz="2400" dirty="0" err="1">
                <a:latin typeface="Times New Roman" pitchFamily="18" charset="0"/>
                <a:ea typeface="Cambria Math"/>
                <a:cs typeface="Times New Roman" pitchFamily="18" charset="0"/>
              </a:rPr>
              <a:t>qo,F</a:t>
            </a:r>
            <a:r>
              <a:rPr lang="en-IN" sz="2400" dirty="0">
                <a:latin typeface="Times New Roman" pitchFamily="18" charset="0"/>
                <a:ea typeface="Cambria Math"/>
                <a:cs typeface="Times New Roman" pitchFamily="18" charset="0"/>
              </a:rPr>
              <a:t>)</a:t>
            </a:r>
          </a:p>
          <a:p>
            <a:r>
              <a:rPr lang="en-IN" sz="2400" dirty="0">
                <a:latin typeface="Times New Roman" pitchFamily="18" charset="0"/>
                <a:ea typeface="Cambria Math"/>
                <a:cs typeface="Times New Roman" pitchFamily="18" charset="0"/>
              </a:rPr>
              <a:t>Q: finite set called the states</a:t>
            </a:r>
          </a:p>
          <a:p>
            <a:r>
              <a:rPr lang="en-IN" sz="2400" dirty="0">
                <a:latin typeface="Times New Roman" pitchFamily="18" charset="0"/>
                <a:ea typeface="Cambria Math"/>
                <a:cs typeface="Times New Roman" pitchFamily="18" charset="0"/>
              </a:rPr>
              <a:t>Σ: finite set called the alphabets</a:t>
            </a:r>
          </a:p>
          <a:p>
            <a:r>
              <a:rPr lang="el-GR" sz="2400" dirty="0">
                <a:latin typeface="Times New Roman" pitchFamily="18" charset="0"/>
                <a:ea typeface="Cambria Math"/>
                <a:cs typeface="Times New Roman" pitchFamily="18" charset="0"/>
              </a:rPr>
              <a:t>δ</a:t>
            </a:r>
            <a:r>
              <a:rPr lang="en-IN" sz="2400" dirty="0">
                <a:latin typeface="Times New Roman" pitchFamily="18" charset="0"/>
                <a:ea typeface="Cambria Math"/>
                <a:cs typeface="Times New Roman" pitchFamily="18" charset="0"/>
              </a:rPr>
              <a:t>: transition specifying from which state on which input symbol where the transition goes (</a:t>
            </a:r>
            <a:r>
              <a:rPr lang="en-IN" sz="2400" dirty="0" err="1">
                <a:latin typeface="Times New Roman" pitchFamily="18" charset="0"/>
                <a:ea typeface="Cambria Math"/>
                <a:cs typeface="Times New Roman" pitchFamily="18" charset="0"/>
              </a:rPr>
              <a:t>QxΣ</a:t>
            </a:r>
            <a:r>
              <a:rPr lang="en-IN" sz="2400" dirty="0">
                <a:latin typeface="Times New Roman" pitchFamily="18" charset="0"/>
                <a:ea typeface="Cambria Math"/>
                <a:cs typeface="Times New Roman" pitchFamily="18" charset="0"/>
              </a:rPr>
              <a:t>)</a:t>
            </a:r>
          </a:p>
          <a:p>
            <a:r>
              <a:rPr lang="en-IN" sz="2400" dirty="0" err="1">
                <a:latin typeface="Times New Roman" pitchFamily="18" charset="0"/>
                <a:ea typeface="Cambria Math"/>
                <a:cs typeface="Times New Roman" pitchFamily="18" charset="0"/>
              </a:rPr>
              <a:t>qo</a:t>
            </a:r>
            <a:r>
              <a:rPr lang="en-IN" sz="2400" dirty="0">
                <a:latin typeface="Times New Roman" pitchFamily="18" charset="0"/>
                <a:ea typeface="Cambria Math"/>
                <a:cs typeface="Times New Roman" pitchFamily="18" charset="0"/>
              </a:rPr>
              <a:t>: initial state</a:t>
            </a:r>
          </a:p>
          <a:p>
            <a:r>
              <a:rPr lang="en-IN" sz="2400" dirty="0">
                <a:latin typeface="Times New Roman" pitchFamily="18" charset="0"/>
                <a:ea typeface="Cambria Math"/>
                <a:cs typeface="Times New Roman" pitchFamily="18" charset="0"/>
              </a:rPr>
              <a:t>F: set of final states</a:t>
            </a:r>
          </a:p>
        </p:txBody>
      </p:sp>
    </p:spTree>
    <p:extLst>
      <p:ext uri="{BB962C8B-B14F-4D97-AF65-F5344CB8AC3E}">
        <p14:creationId xmlns:p14="http://schemas.microsoft.com/office/powerpoint/2010/main" val="3167057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4</a:t>
            </a:fld>
            <a:endParaRPr lang="en-IN" dirty="0"/>
          </a:p>
        </p:txBody>
      </p:sp>
      <p:sp>
        <p:nvSpPr>
          <p:cNvPr id="3" name="object 3"/>
          <p:cNvSpPr txBox="1"/>
          <p:nvPr/>
        </p:nvSpPr>
        <p:spPr>
          <a:xfrm>
            <a:off x="8504935" y="6426809"/>
            <a:ext cx="10287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60" dirty="0">
                <a:solidFill>
                  <a:srgbClr val="888888"/>
                </a:solidFill>
                <a:latin typeface="Arial"/>
                <a:cs typeface="Arial"/>
              </a:rPr>
              <a:t>3</a:t>
            </a:r>
            <a:endParaRPr sz="1200" dirty="0">
              <a:latin typeface="Arial"/>
              <a:cs typeface="Arial"/>
            </a:endParaRPr>
          </a:p>
        </p:txBody>
      </p:sp>
      <p:pic>
        <p:nvPicPr>
          <p:cNvPr id="6" name="Google Shape;196;p20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6492875"/>
            <a:ext cx="9177338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oogle Shape;197;p20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6332538"/>
            <a:ext cx="6999288" cy="17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oogle Shape;200;p20" descr="A picture containing drawing&#10;&#10;Description automatically generated"/>
          <p:cNvPicPr preferRelativeResize="0"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9" y="5355353"/>
            <a:ext cx="3571082" cy="8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oogle Shape;198;p20" descr="A close up of a sign&#10;&#10;Description automatically generated"/>
          <p:cNvPicPr preferRelativeResize="0"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1" y="5395913"/>
            <a:ext cx="1114424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4818" y="1524000"/>
            <a:ext cx="820102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IN" sz="2800" dirty="0" smtClean="0"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The state is represented by vertices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IN" sz="2800" dirty="0" smtClean="0"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The arc labelled with an i/p character show the transition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IN" sz="2800" dirty="0" smtClean="0"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The initial state is marked with an arrow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IN" sz="2800" dirty="0" smtClean="0"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The final state is denoted by double circle </a:t>
            </a:r>
          </a:p>
          <a:p>
            <a:pPr marL="457200" indent="-457200">
              <a:buFont typeface="Arial" pitchFamily="34" charset="0"/>
              <a:buChar char="•"/>
            </a:pPr>
            <a:endParaRPr lang="en-IN" sz="2800" dirty="0" smtClean="0">
              <a:latin typeface="Times New Roman" panose="02020603050405020304" pitchFamily="18" charset="0"/>
              <a:ea typeface="Cambria Math"/>
              <a:cs typeface="Times New Roman" panose="02020603050405020304" pitchFamily="18" charset="0"/>
            </a:endParaRPr>
          </a:p>
          <a:p>
            <a:endParaRPr lang="en-IN" sz="2800" dirty="0" smtClean="0">
              <a:latin typeface="Cambria Math"/>
              <a:ea typeface="Cambria Math"/>
              <a:cs typeface="Times New Roman" panose="02020603050405020304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endParaRPr lang="en-IN" sz="2800" dirty="0">
              <a:latin typeface="Cambria Math"/>
              <a:ea typeface="Cambria Math"/>
              <a:cs typeface="Times New Roman" panose="02020603050405020304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endParaRPr lang="en-IN" sz="2800" dirty="0" smtClean="0">
              <a:latin typeface="Cambria Math"/>
              <a:ea typeface="Cambria Math"/>
              <a:cs typeface="Times New Roman" panose="02020603050405020304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endParaRPr lang="en-IN" sz="2800" dirty="0">
              <a:latin typeface="Cambria Math"/>
              <a:ea typeface="Cambria Math"/>
              <a:cs typeface="Times New Roman" panose="02020603050405020304" pitchFamily="18" charset="0"/>
            </a:endParaRPr>
          </a:p>
          <a:p>
            <a:endParaRPr lang="en-IN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2929" y="1231611"/>
            <a:ext cx="80448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endParaRPr lang="en-IN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12700">
              <a:spcBef>
                <a:spcPts val="100"/>
              </a:spcBef>
            </a:pPr>
            <a:r>
              <a:rPr lang="en-IN" sz="3600" dirty="0" smtClean="0">
                <a:solidFill>
                  <a:srgbClr val="C00000"/>
                </a:solidFill>
                <a:latin typeface="Marcellus SC" panose="020E0602050203020307" pitchFamily="34" charset="0"/>
              </a:rPr>
              <a:t>Graphical representation of DFA</a:t>
            </a:r>
            <a:endParaRPr lang="en-IN" sz="3600" dirty="0">
              <a:solidFill>
                <a:srgbClr val="C00000"/>
              </a:solidFill>
              <a:latin typeface="Marcellus SC" panose="020E0602050203020307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2196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5</a:t>
            </a:fld>
            <a:endParaRPr lang="en-IN" dirty="0"/>
          </a:p>
        </p:txBody>
      </p:sp>
      <p:sp>
        <p:nvSpPr>
          <p:cNvPr id="3" name="object 3"/>
          <p:cNvSpPr txBox="1"/>
          <p:nvPr/>
        </p:nvSpPr>
        <p:spPr>
          <a:xfrm>
            <a:off x="8504935" y="6426809"/>
            <a:ext cx="10287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60" dirty="0">
                <a:solidFill>
                  <a:srgbClr val="888888"/>
                </a:solidFill>
                <a:latin typeface="Arial"/>
                <a:cs typeface="Arial"/>
              </a:rPr>
              <a:t>3</a:t>
            </a:r>
            <a:endParaRPr sz="1200" dirty="0">
              <a:latin typeface="Arial"/>
              <a:cs typeface="Arial"/>
            </a:endParaRPr>
          </a:p>
        </p:txBody>
      </p:sp>
      <p:pic>
        <p:nvPicPr>
          <p:cNvPr id="6" name="Google Shape;196;p20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6492875"/>
            <a:ext cx="9177338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oogle Shape;197;p20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6332538"/>
            <a:ext cx="6999288" cy="17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oogle Shape;200;p20" descr="A picture containing drawing&#10;&#10;Description automatically generated"/>
          <p:cNvPicPr preferRelativeResize="0"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9" y="5355353"/>
            <a:ext cx="3571082" cy="8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oogle Shape;198;p20" descr="A close up of a sign&#10;&#10;Description automatically generated"/>
          <p:cNvPicPr preferRelativeResize="0"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1" y="5395913"/>
            <a:ext cx="1114424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4818" y="1524000"/>
            <a:ext cx="82010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sz="2800" dirty="0" smtClean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sz="2800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1040" y="1629582"/>
            <a:ext cx="80448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A language acceptance is defined if a string “w” is accepted by a machine M </a:t>
            </a:r>
            <a:r>
              <a:rPr lang="en-IN" sz="2400" dirty="0" err="1" smtClean="0">
                <a:latin typeface="Times New Roman" pitchFamily="18" charset="0"/>
                <a:cs typeface="Times New Roman" pitchFamily="18" charset="0"/>
              </a:rPr>
              <a:t>ie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 if it is reaching the final state by taking the string “w”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Not accepted if not reaching the final state</a:t>
            </a:r>
            <a:endParaRPr lang="en-IN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12700">
              <a:spcBef>
                <a:spcPts val="100"/>
              </a:spcBef>
            </a:pPr>
            <a:r>
              <a:rPr lang="en-IN" sz="3600" dirty="0" smtClean="0">
                <a:solidFill>
                  <a:srgbClr val="C00000"/>
                </a:solidFill>
                <a:latin typeface="Marcellus SC" panose="020E0602050203020307" pitchFamily="34" charset="0"/>
              </a:rPr>
              <a:t>Acceptance of Language</a:t>
            </a:r>
            <a:endParaRPr lang="en-IN" sz="3600" dirty="0">
              <a:solidFill>
                <a:srgbClr val="C00000"/>
              </a:solidFill>
              <a:latin typeface="Marcellus SC" panose="020E0602050203020307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2196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6</a:t>
            </a:fld>
            <a:endParaRPr lang="en-IN" dirty="0"/>
          </a:p>
        </p:txBody>
      </p:sp>
      <p:sp>
        <p:nvSpPr>
          <p:cNvPr id="3" name="object 3"/>
          <p:cNvSpPr txBox="1"/>
          <p:nvPr/>
        </p:nvSpPr>
        <p:spPr>
          <a:xfrm>
            <a:off x="8504935" y="6426809"/>
            <a:ext cx="10287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60" dirty="0">
                <a:solidFill>
                  <a:srgbClr val="888888"/>
                </a:solidFill>
                <a:latin typeface="Arial"/>
                <a:cs typeface="Arial"/>
              </a:rPr>
              <a:t>3</a:t>
            </a:r>
            <a:endParaRPr sz="1200" dirty="0">
              <a:latin typeface="Arial"/>
              <a:cs typeface="Arial"/>
            </a:endParaRPr>
          </a:p>
        </p:txBody>
      </p:sp>
      <p:pic>
        <p:nvPicPr>
          <p:cNvPr id="6" name="Google Shape;196;p20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6492875"/>
            <a:ext cx="9177338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oogle Shape;197;p20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6332538"/>
            <a:ext cx="6999288" cy="17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oogle Shape;200;p20" descr="A picture containing drawing&#10;&#10;Description automatically generated"/>
          <p:cNvPicPr preferRelativeResize="0"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9" y="5355353"/>
            <a:ext cx="3571082" cy="8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oogle Shape;198;p20" descr="A close up of a sign&#10;&#10;Description automatically generated"/>
          <p:cNvPicPr preferRelativeResize="0"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1" y="5395913"/>
            <a:ext cx="1114424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4818" y="1524000"/>
            <a:ext cx="820102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dirty="0" smtClean="0">
                <a:latin typeface="Cambria Math"/>
                <a:ea typeface="Cambria Math"/>
                <a:cs typeface="Times New Roman" panose="02020603050405020304" pitchFamily="18" charset="0"/>
              </a:rPr>
              <a:t>Q. Let DFA be Q={</a:t>
            </a:r>
            <a:r>
              <a:rPr lang="en-IN" sz="2800" dirty="0" err="1" smtClean="0">
                <a:latin typeface="Cambria Math"/>
                <a:ea typeface="Cambria Math"/>
                <a:cs typeface="Times New Roman" panose="02020603050405020304" pitchFamily="18" charset="0"/>
              </a:rPr>
              <a:t>a,b,c</a:t>
            </a:r>
            <a:r>
              <a:rPr lang="en-IN" sz="2800" dirty="0" smtClean="0">
                <a:latin typeface="Cambria Math"/>
                <a:ea typeface="Cambria Math"/>
                <a:cs typeface="Times New Roman" panose="02020603050405020304" pitchFamily="18" charset="0"/>
              </a:rPr>
              <a:t>} </a:t>
            </a:r>
            <a:r>
              <a:rPr lang="en-IN" sz="2800" dirty="0" err="1" smtClean="0">
                <a:latin typeface="Cambria Math"/>
                <a:ea typeface="Cambria Math"/>
                <a:cs typeface="Times New Roman" panose="02020603050405020304" pitchFamily="18" charset="0"/>
              </a:rPr>
              <a:t>qo</a:t>
            </a:r>
            <a:r>
              <a:rPr lang="en-IN" sz="2800" dirty="0" smtClean="0">
                <a:latin typeface="Cambria Math"/>
                <a:ea typeface="Cambria Math"/>
                <a:cs typeface="Times New Roman" panose="02020603050405020304" pitchFamily="18" charset="0"/>
              </a:rPr>
              <a:t>= {a} </a:t>
            </a:r>
            <a:r>
              <a:rPr lang="el-GR" sz="2800" dirty="0" smtClean="0">
                <a:latin typeface="Cambria Math"/>
                <a:ea typeface="Cambria Math"/>
                <a:cs typeface="Times New Roman" panose="02020603050405020304" pitchFamily="18" charset="0"/>
              </a:rPr>
              <a:t>Σ</a:t>
            </a:r>
            <a:r>
              <a:rPr lang="en-IN" sz="2800" dirty="0" smtClean="0">
                <a:latin typeface="Cambria Math"/>
                <a:ea typeface="Cambria Math"/>
                <a:cs typeface="Times New Roman" panose="02020603050405020304" pitchFamily="18" charset="0"/>
              </a:rPr>
              <a:t>={0,1} F={C}</a:t>
            </a:r>
          </a:p>
          <a:p>
            <a:endParaRPr lang="en-IN" sz="2800" dirty="0" smtClean="0">
              <a:latin typeface="Cambria Math"/>
              <a:ea typeface="Cambria Math"/>
              <a:cs typeface="Times New Roman" panose="02020603050405020304" pitchFamily="18" charset="0"/>
            </a:endParaRPr>
          </a:p>
          <a:p>
            <a:endParaRPr lang="en-IN" sz="2800" b="0" dirty="0" smtClean="0">
              <a:latin typeface="Cambria Math"/>
              <a:ea typeface="Cambria Math"/>
              <a:cs typeface="Times New Roman" panose="02020603050405020304" pitchFamily="18" charset="0"/>
            </a:endParaRPr>
          </a:p>
          <a:p>
            <a:endParaRPr lang="en-IN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12700">
              <a:spcBef>
                <a:spcPts val="100"/>
              </a:spcBef>
            </a:pPr>
            <a:r>
              <a:rPr lang="en-IN" sz="3600" dirty="0" smtClean="0">
                <a:solidFill>
                  <a:srgbClr val="C00000"/>
                </a:solidFill>
                <a:latin typeface="Marcellus SC" panose="020E0602050203020307" pitchFamily="34" charset="0"/>
              </a:rPr>
              <a:t>Example of DFA</a:t>
            </a:r>
            <a:endParaRPr lang="en-IN" sz="3600" dirty="0">
              <a:solidFill>
                <a:srgbClr val="C00000"/>
              </a:solidFill>
              <a:latin typeface="Marcellus SC" panose="020E0602050203020307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9572242"/>
              </p:ext>
            </p:extLst>
          </p:nvPr>
        </p:nvGraphicFramePr>
        <p:xfrm>
          <a:off x="1044267" y="2209800"/>
          <a:ext cx="5122068" cy="1463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07356"/>
                <a:gridCol w="1707356"/>
                <a:gridCol w="1707356"/>
              </a:tblGrid>
              <a:tr h="285750"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Present</a:t>
                      </a:r>
                      <a:r>
                        <a:rPr lang="en-IN" baseline="0" dirty="0" smtClean="0"/>
                        <a:t> state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0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1</a:t>
                      </a:r>
                      <a:endParaRPr lang="en-IN" dirty="0"/>
                    </a:p>
                  </a:txBody>
                  <a:tcPr/>
                </a:tc>
              </a:tr>
              <a:tr h="285750"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a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a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b</a:t>
                      </a:r>
                      <a:endParaRPr lang="en-IN" dirty="0"/>
                    </a:p>
                  </a:txBody>
                  <a:tcPr/>
                </a:tc>
              </a:tr>
              <a:tr h="285750"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b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c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a</a:t>
                      </a:r>
                      <a:endParaRPr lang="en-IN" dirty="0"/>
                    </a:p>
                  </a:txBody>
                  <a:tcPr/>
                </a:tc>
              </a:tr>
              <a:tr h="285750"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C*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b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c</a:t>
                      </a:r>
                      <a:endParaRPr lang="en-IN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3" name="Straight Arrow Connector 12"/>
          <p:cNvCxnSpPr/>
          <p:nvPr/>
        </p:nvCxnSpPr>
        <p:spPr>
          <a:xfrm>
            <a:off x="1524000" y="2743200"/>
            <a:ext cx="23312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" name="Ink 9"/>
              <p14:cNvContentPartPr/>
              <p14:nvPr/>
            </p14:nvContentPartPr>
            <p14:xfrm>
              <a:off x="1748520" y="2147040"/>
              <a:ext cx="6786360" cy="303444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743480" y="2139840"/>
                <a:ext cx="6795720" cy="3047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42196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7</a:t>
            </a:fld>
            <a:endParaRPr lang="en-IN" dirty="0"/>
          </a:p>
        </p:txBody>
      </p:sp>
      <p:sp>
        <p:nvSpPr>
          <p:cNvPr id="3" name="object 3"/>
          <p:cNvSpPr txBox="1"/>
          <p:nvPr/>
        </p:nvSpPr>
        <p:spPr>
          <a:xfrm>
            <a:off x="8504935" y="6426809"/>
            <a:ext cx="10287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60" dirty="0">
                <a:solidFill>
                  <a:srgbClr val="888888"/>
                </a:solidFill>
                <a:latin typeface="Arial"/>
                <a:cs typeface="Arial"/>
              </a:rPr>
              <a:t>3</a:t>
            </a:r>
            <a:endParaRPr sz="1200" dirty="0">
              <a:latin typeface="Arial"/>
              <a:cs typeface="Arial"/>
            </a:endParaRPr>
          </a:p>
        </p:txBody>
      </p:sp>
      <p:pic>
        <p:nvPicPr>
          <p:cNvPr id="6" name="Google Shape;196;p20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6492875"/>
            <a:ext cx="9177338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oogle Shape;197;p20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6332538"/>
            <a:ext cx="6999288" cy="17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oogle Shape;200;p20" descr="A picture containing drawing&#10;&#10;Description automatically generated"/>
          <p:cNvPicPr preferRelativeResize="0"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9" y="5355353"/>
            <a:ext cx="3571082" cy="8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oogle Shape;198;p20" descr="A close up of a sign&#10;&#10;Description automatically generated"/>
          <p:cNvPicPr preferRelativeResize="0"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1" y="5395913"/>
            <a:ext cx="1114424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4818" y="1600200"/>
            <a:ext cx="82010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 smtClean="0">
                <a:latin typeface="Times New Roman" pitchFamily="18" charset="0"/>
                <a:ea typeface="Cambria Math"/>
                <a:cs typeface="Times New Roman" pitchFamily="18" charset="0"/>
              </a:rPr>
              <a:t>Q. Design DFA with </a:t>
            </a:r>
            <a:r>
              <a:rPr lang="el-GR" sz="2400" dirty="0" smtClean="0">
                <a:latin typeface="Cambria Math"/>
                <a:ea typeface="Cambria Math"/>
                <a:cs typeface="Times New Roman" pitchFamily="18" charset="0"/>
              </a:rPr>
              <a:t>Σ</a:t>
            </a:r>
            <a:r>
              <a:rPr lang="en-IN" sz="2400" dirty="0" smtClean="0">
                <a:latin typeface="Cambria Math"/>
                <a:ea typeface="Cambria Math"/>
                <a:cs typeface="Times New Roman" pitchFamily="18" charset="0"/>
              </a:rPr>
              <a:t>={0,1} accepts the strings which start with 1 and ends with 0.</a:t>
            </a:r>
            <a:endParaRPr lang="en-IN" sz="2400" dirty="0" smtClean="0">
              <a:latin typeface="Times New Roman" pitchFamily="18" charset="0"/>
              <a:ea typeface="Cambria Math"/>
              <a:cs typeface="Times New Roman" pitchFamily="18" charset="0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12700">
              <a:spcBef>
                <a:spcPts val="100"/>
              </a:spcBef>
            </a:pPr>
            <a:r>
              <a:rPr lang="en-IN" sz="3600" dirty="0">
                <a:solidFill>
                  <a:srgbClr val="C00000"/>
                </a:solidFill>
                <a:latin typeface="Marcellus SC" panose="020E0602050203020307" pitchFamily="34" charset="0"/>
              </a:rPr>
              <a:t>Example of DFA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" name="Ink 1"/>
              <p14:cNvContentPartPr/>
              <p14:nvPr/>
            </p14:nvContentPartPr>
            <p14:xfrm>
              <a:off x="33480" y="59040"/>
              <a:ext cx="8958240" cy="52826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9880" y="52920"/>
                <a:ext cx="8968320" cy="5294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25291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8</a:t>
            </a:fld>
            <a:endParaRPr lang="en-IN" dirty="0"/>
          </a:p>
        </p:txBody>
      </p:sp>
      <p:sp>
        <p:nvSpPr>
          <p:cNvPr id="3" name="object 3"/>
          <p:cNvSpPr txBox="1"/>
          <p:nvPr/>
        </p:nvSpPr>
        <p:spPr>
          <a:xfrm>
            <a:off x="8504935" y="6426809"/>
            <a:ext cx="10287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60" dirty="0">
                <a:solidFill>
                  <a:srgbClr val="888888"/>
                </a:solidFill>
                <a:latin typeface="Arial"/>
                <a:cs typeface="Arial"/>
              </a:rPr>
              <a:t>3</a:t>
            </a:r>
            <a:endParaRPr sz="1200" dirty="0">
              <a:latin typeface="Arial"/>
              <a:cs typeface="Arial"/>
            </a:endParaRPr>
          </a:p>
        </p:txBody>
      </p:sp>
      <p:pic>
        <p:nvPicPr>
          <p:cNvPr id="6" name="Google Shape;196;p20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6492875"/>
            <a:ext cx="9177338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oogle Shape;197;p20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6332538"/>
            <a:ext cx="6999288" cy="17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oogle Shape;200;p20" descr="A picture containing drawing&#10;&#10;Description automatically generated"/>
          <p:cNvPicPr preferRelativeResize="0"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9" y="5355353"/>
            <a:ext cx="3571082" cy="8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oogle Shape;198;p20" descr="A close up of a sign&#10;&#10;Description automatically generated"/>
          <p:cNvPicPr preferRelativeResize="0"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1" y="5395913"/>
            <a:ext cx="1114424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4818" y="1600200"/>
            <a:ext cx="82010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 smtClean="0">
                <a:latin typeface="Times New Roman" pitchFamily="18" charset="0"/>
                <a:ea typeface="Cambria Math"/>
                <a:cs typeface="Times New Roman" pitchFamily="18" charset="0"/>
              </a:rPr>
              <a:t>Q. Design DFA that checks whether the given 2-bit binary number is even or odd.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12700">
              <a:spcBef>
                <a:spcPts val="100"/>
              </a:spcBef>
            </a:pPr>
            <a:r>
              <a:rPr lang="en-IN" sz="3600" dirty="0">
                <a:solidFill>
                  <a:srgbClr val="C00000"/>
                </a:solidFill>
                <a:latin typeface="Marcellus SC" panose="020E0602050203020307" pitchFamily="34" charset="0"/>
              </a:rPr>
              <a:t>Example of DFA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" name="Ink 1"/>
              <p14:cNvContentPartPr/>
              <p14:nvPr/>
            </p14:nvContentPartPr>
            <p14:xfrm>
              <a:off x="1055880" y="2463480"/>
              <a:ext cx="4431240" cy="28972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52640" y="2454840"/>
                <a:ext cx="4443480" cy="2910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77665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9</a:t>
            </a:fld>
            <a:endParaRPr lang="en-IN" dirty="0"/>
          </a:p>
        </p:txBody>
      </p:sp>
      <p:sp>
        <p:nvSpPr>
          <p:cNvPr id="3" name="object 3"/>
          <p:cNvSpPr txBox="1"/>
          <p:nvPr/>
        </p:nvSpPr>
        <p:spPr>
          <a:xfrm>
            <a:off x="8504935" y="6426809"/>
            <a:ext cx="10287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60" dirty="0">
                <a:solidFill>
                  <a:srgbClr val="888888"/>
                </a:solidFill>
                <a:latin typeface="Arial"/>
                <a:cs typeface="Arial"/>
              </a:rPr>
              <a:t>3</a:t>
            </a:r>
            <a:endParaRPr sz="1200" dirty="0">
              <a:latin typeface="Arial"/>
              <a:cs typeface="Arial"/>
            </a:endParaRPr>
          </a:p>
        </p:txBody>
      </p:sp>
      <p:pic>
        <p:nvPicPr>
          <p:cNvPr id="6" name="Google Shape;196;p20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6492875"/>
            <a:ext cx="9177338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oogle Shape;197;p20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6332538"/>
            <a:ext cx="6999288" cy="17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oogle Shape;200;p20" descr="A picture containing drawing&#10;&#10;Description automatically generated"/>
          <p:cNvPicPr preferRelativeResize="0"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9" y="5355353"/>
            <a:ext cx="3571082" cy="8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oogle Shape;198;p20" descr="A close up of a sign&#10;&#10;Description automatically generated"/>
          <p:cNvPicPr preferRelativeResize="0"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1" y="5395913"/>
            <a:ext cx="1114424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4818" y="1600200"/>
            <a:ext cx="82010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 smtClean="0">
                <a:latin typeface="Times New Roman" pitchFamily="18" charset="0"/>
                <a:ea typeface="Cambria Math"/>
                <a:cs typeface="Times New Roman" pitchFamily="18" charset="0"/>
              </a:rPr>
              <a:t>Q. Design DFA with </a:t>
            </a:r>
            <a:r>
              <a:rPr lang="el-GR" sz="2400" dirty="0" smtClean="0">
                <a:latin typeface="Cambria Math"/>
                <a:ea typeface="Cambria Math"/>
                <a:cs typeface="Times New Roman" pitchFamily="18" charset="0"/>
              </a:rPr>
              <a:t>Σ</a:t>
            </a:r>
            <a:r>
              <a:rPr lang="en-IN" sz="2400" dirty="0" smtClean="0">
                <a:latin typeface="Cambria Math"/>
                <a:ea typeface="Cambria Math"/>
                <a:cs typeface="Times New Roman" pitchFamily="18" charset="0"/>
              </a:rPr>
              <a:t>={</a:t>
            </a:r>
            <a:r>
              <a:rPr lang="en-IN" sz="2400" dirty="0" err="1" smtClean="0">
                <a:latin typeface="Cambria Math"/>
                <a:ea typeface="Cambria Math"/>
                <a:cs typeface="Times New Roman" pitchFamily="18" charset="0"/>
              </a:rPr>
              <a:t>a,b</a:t>
            </a:r>
            <a:r>
              <a:rPr lang="en-IN" sz="2400" dirty="0" smtClean="0">
                <a:latin typeface="Cambria Math"/>
                <a:ea typeface="Cambria Math"/>
                <a:cs typeface="Times New Roman" pitchFamily="18" charset="0"/>
              </a:rPr>
              <a:t>} that accepts the strings with only one ‘b’ in the string</a:t>
            </a:r>
            <a:endParaRPr lang="en-IN" sz="2400" dirty="0" smtClean="0">
              <a:latin typeface="Times New Roman" pitchFamily="18" charset="0"/>
              <a:ea typeface="Cambria Math"/>
              <a:cs typeface="Times New Roman" pitchFamily="18" charset="0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12700">
              <a:spcBef>
                <a:spcPts val="100"/>
              </a:spcBef>
            </a:pPr>
            <a:r>
              <a:rPr lang="en-IN" sz="3600" dirty="0">
                <a:solidFill>
                  <a:srgbClr val="C00000"/>
                </a:solidFill>
                <a:latin typeface="Marcellus SC" panose="020E0602050203020307" pitchFamily="34" charset="0"/>
              </a:rPr>
              <a:t>Example of DFA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" name="Ink 1"/>
              <p14:cNvContentPartPr/>
              <p14:nvPr/>
            </p14:nvContentPartPr>
            <p14:xfrm>
              <a:off x="617040" y="706320"/>
              <a:ext cx="7418880" cy="41752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12360" y="703800"/>
                <a:ext cx="7428960" cy="4181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77665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347D2B110A2104CBD9E9F2396239599" ma:contentTypeVersion="2" ma:contentTypeDescription="Create a new document." ma:contentTypeScope="" ma:versionID="9480c973334736c6d16dcee3accf8a2c">
  <xsd:schema xmlns:xsd="http://www.w3.org/2001/XMLSchema" xmlns:xs="http://www.w3.org/2001/XMLSchema" xmlns:p="http://schemas.microsoft.com/office/2006/metadata/properties" xmlns:ns2="2273f360-9ca7-43a5-b66e-629935f831c9" targetNamespace="http://schemas.microsoft.com/office/2006/metadata/properties" ma:root="true" ma:fieldsID="ccff33d7dd9e952a0138e131cfd4c918" ns2:_="">
    <xsd:import namespace="2273f360-9ca7-43a5-b66e-629935f831c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73f360-9ca7-43a5-b66e-629935f831c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7BE935C-D5F8-4339-87D4-5336BED97D90}"/>
</file>

<file path=customXml/itemProps2.xml><?xml version="1.0" encoding="utf-8"?>
<ds:datastoreItem xmlns:ds="http://schemas.openxmlformats.org/officeDocument/2006/customXml" ds:itemID="{84EFE1D9-9E0C-4D0B-8493-A15107A0D1E8}"/>
</file>

<file path=customXml/itemProps3.xml><?xml version="1.0" encoding="utf-8"?>
<ds:datastoreItem xmlns:ds="http://schemas.openxmlformats.org/officeDocument/2006/customXml" ds:itemID="{FBA95F35-6750-46E8-A5C6-90AB592599CF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10209</TotalTime>
  <Words>410</Words>
  <Application>Microsoft Office PowerPoint</Application>
  <PresentationFormat>On-screen Show (4:3)</PresentationFormat>
  <Paragraphs>90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DFA</vt:lpstr>
      <vt:lpstr>Deterministic Finite Automata</vt:lpstr>
      <vt:lpstr>Definition of  DFA</vt:lpstr>
      <vt:lpstr>Graphical representation of DFA</vt:lpstr>
      <vt:lpstr>Acceptance of Language</vt:lpstr>
      <vt:lpstr>Example of DFA</vt:lpstr>
      <vt:lpstr>Example of DFA</vt:lpstr>
      <vt:lpstr>Example of DFA</vt:lpstr>
      <vt:lpstr>Example of DFA</vt:lpstr>
      <vt:lpstr>Example of DFA</vt:lpstr>
      <vt:lpstr>Example of DFA</vt:lpstr>
      <vt:lpstr>Example of DFA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 P P</dc:creator>
  <cp:lastModifiedBy>Admin</cp:lastModifiedBy>
  <cp:revision>302</cp:revision>
  <dcterms:created xsi:type="dcterms:W3CDTF">2019-08-13T09:34:42Z</dcterms:created>
  <dcterms:modified xsi:type="dcterms:W3CDTF">2023-01-22T14:30:05Z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2014-12-18T00:00:00Z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2019-08-13T00:00:00Z</vt:filetime>
  </property>
  <property fmtid="{D5CDD505-2E9C-101B-9397-08002B2CF9AE}" pid="5" name="ContentTypeId">
    <vt:lpwstr>0x0101005347D2B110A2104CBD9E9F2396239599</vt:lpwstr>
  </property>
</Properties>
</file>